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4"/>
  </p:sldMasterIdLst>
  <p:notesMasterIdLst>
    <p:notesMasterId r:id="rId9"/>
  </p:notesMasterIdLst>
  <p:handoutMasterIdLst>
    <p:handoutMasterId r:id="rId10"/>
  </p:handoutMasterIdLst>
  <p:sldIdLst>
    <p:sldId id="264" r:id="rId5"/>
    <p:sldId id="261" r:id="rId6"/>
    <p:sldId id="263" r:id="rId7"/>
    <p:sldId id="262" r:id="rId8"/>
  </p:sldIdLst>
  <p:sldSz cx="9144000" cy="5143500" type="screen16x9"/>
  <p:notesSz cx="6858000" cy="9144000"/>
  <p:defaultTextStyle>
    <a:defPPr>
      <a:defRPr lang="en-US"/>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0">
          <p15:clr>
            <a:srgbClr val="A4A3A4"/>
          </p15:clr>
        </p15:guide>
        <p15:guide id="2" pos="2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8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howGuides="1">
      <p:cViewPr varScale="1">
        <p:scale>
          <a:sx n="154" d="100"/>
          <a:sy n="154" d="100"/>
        </p:scale>
        <p:origin x="672" y="106"/>
      </p:cViewPr>
      <p:guideLst>
        <p:guide orient="horz" pos="3060"/>
        <p:guide pos="240"/>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98" d="100"/>
          <a:sy n="98" d="100"/>
        </p:scale>
        <p:origin x="-356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3E26C9-87C0-4BC1-827D-E7D2266A6203}" type="datetimeFigureOut">
              <a:rPr lang="en-US" smtClean="0"/>
              <a:t>11/1/2021</a:t>
            </a:fld>
            <a:endParaRPr lang="en-US"/>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4A6F51F-7C9F-41DB-A771-AED91FBE8E31}" type="slidenum">
              <a:rPr lang="en-US" smtClean="0"/>
              <a:t>‹Nr.›</a:t>
            </a:fld>
            <a:endParaRPr lang="en-US"/>
          </a:p>
        </p:txBody>
      </p:sp>
    </p:spTree>
    <p:extLst>
      <p:ext uri="{BB962C8B-B14F-4D97-AF65-F5344CB8AC3E}">
        <p14:creationId xmlns:p14="http://schemas.microsoft.com/office/powerpoint/2010/main" val="5161445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028A03-AC7A-4EAE-BE17-72988C9E83B3}" type="datetimeFigureOut">
              <a:rPr lang="en-US" smtClean="0"/>
              <a:t>11/1/2021</a:t>
            </a:fld>
            <a:endParaRPr lang="en-US"/>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D65CD6-786A-4A35-BAE8-29AACD258ADF}" type="slidenum">
              <a:rPr lang="en-US" smtClean="0"/>
              <a:t>‹Nr.›</a:t>
            </a:fld>
            <a:endParaRPr lang="en-US"/>
          </a:p>
        </p:txBody>
      </p:sp>
    </p:spTree>
    <p:extLst>
      <p:ext uri="{BB962C8B-B14F-4D97-AF65-F5344CB8AC3E}">
        <p14:creationId xmlns:p14="http://schemas.microsoft.com/office/powerpoint/2010/main" val="4017298727"/>
      </p:ext>
    </p:extLst>
  </p:cSld>
  <p:clrMap bg1="lt1" tx1="dk1" bg2="lt2" tx2="dk2" accent1="accent1" accent2="accent2" accent3="accent3" accent4="accent4" accent5="accent5" accent6="accent6" hlink="hlink" folHlink="folHlink"/>
  <p:notesStyle>
    <a:lvl1pPr marL="0" algn="l" defTabSz="779252" rtl="0" eaLnBrk="1" latinLnBrk="0" hangingPunct="1">
      <a:defRPr sz="1000" kern="1200">
        <a:solidFill>
          <a:schemeClr val="tx1"/>
        </a:solidFill>
        <a:latin typeface="+mn-lt"/>
        <a:ea typeface="+mn-ea"/>
        <a:cs typeface="+mn-cs"/>
      </a:defRPr>
    </a:lvl1pPr>
    <a:lvl2pPr marL="389626" algn="l" defTabSz="779252" rtl="0" eaLnBrk="1" latinLnBrk="0" hangingPunct="1">
      <a:defRPr sz="1000" kern="1200">
        <a:solidFill>
          <a:schemeClr val="tx1"/>
        </a:solidFill>
        <a:latin typeface="+mn-lt"/>
        <a:ea typeface="+mn-ea"/>
        <a:cs typeface="+mn-cs"/>
      </a:defRPr>
    </a:lvl2pPr>
    <a:lvl3pPr marL="779252" algn="l" defTabSz="779252" rtl="0" eaLnBrk="1" latinLnBrk="0" hangingPunct="1">
      <a:defRPr sz="1000" kern="1200">
        <a:solidFill>
          <a:schemeClr val="tx1"/>
        </a:solidFill>
        <a:latin typeface="+mn-lt"/>
        <a:ea typeface="+mn-ea"/>
        <a:cs typeface="+mn-cs"/>
      </a:defRPr>
    </a:lvl3pPr>
    <a:lvl4pPr marL="1168878" algn="l" defTabSz="779252" rtl="0" eaLnBrk="1" latinLnBrk="0" hangingPunct="1">
      <a:defRPr sz="1000" kern="1200">
        <a:solidFill>
          <a:schemeClr val="tx1"/>
        </a:solidFill>
        <a:latin typeface="+mn-lt"/>
        <a:ea typeface="+mn-ea"/>
        <a:cs typeface="+mn-cs"/>
      </a:defRPr>
    </a:lvl4pPr>
    <a:lvl5pPr marL="1558503" algn="l" defTabSz="779252" rtl="0" eaLnBrk="1" latinLnBrk="0" hangingPunct="1">
      <a:defRPr sz="1000" kern="1200">
        <a:solidFill>
          <a:schemeClr val="tx1"/>
        </a:solidFill>
        <a:latin typeface="+mn-lt"/>
        <a:ea typeface="+mn-ea"/>
        <a:cs typeface="+mn-cs"/>
      </a:defRPr>
    </a:lvl5pPr>
    <a:lvl6pPr marL="1948129" algn="l" defTabSz="779252" rtl="0" eaLnBrk="1" latinLnBrk="0" hangingPunct="1">
      <a:defRPr sz="1000" kern="1200">
        <a:solidFill>
          <a:schemeClr val="tx1"/>
        </a:solidFill>
        <a:latin typeface="+mn-lt"/>
        <a:ea typeface="+mn-ea"/>
        <a:cs typeface="+mn-cs"/>
      </a:defRPr>
    </a:lvl6pPr>
    <a:lvl7pPr marL="2337755" algn="l" defTabSz="779252" rtl="0" eaLnBrk="1" latinLnBrk="0" hangingPunct="1">
      <a:defRPr sz="1000" kern="1200">
        <a:solidFill>
          <a:schemeClr val="tx1"/>
        </a:solidFill>
        <a:latin typeface="+mn-lt"/>
        <a:ea typeface="+mn-ea"/>
        <a:cs typeface="+mn-cs"/>
      </a:defRPr>
    </a:lvl7pPr>
    <a:lvl8pPr marL="2727381" algn="l" defTabSz="779252" rtl="0" eaLnBrk="1" latinLnBrk="0" hangingPunct="1">
      <a:defRPr sz="1000" kern="1200">
        <a:solidFill>
          <a:schemeClr val="tx1"/>
        </a:solidFill>
        <a:latin typeface="+mn-lt"/>
        <a:ea typeface="+mn-ea"/>
        <a:cs typeface="+mn-cs"/>
      </a:defRPr>
    </a:lvl8pPr>
    <a:lvl9pPr marL="3117007" algn="l" defTabSz="779252" rtl="0" eaLnBrk="1" latinLnBrk="0" hangingPunct="1">
      <a:defRPr sz="10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hyperlink" Target="http://www.enercon.de/"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pic>
        <p:nvPicPr>
          <p:cNvPr id="2" name="Grafik 1"/>
          <p:cNvPicPr>
            <a:picLocks noChangeAspect="1"/>
          </p:cNvPicPr>
          <p:nvPr userDrawn="1"/>
        </p:nvPicPr>
        <p:blipFill rotWithShape="1">
          <a:blip r:embed="rId2">
            <a:extLst>
              <a:ext uri="{28A0092B-C50C-407E-A947-70E740481C1C}">
                <a14:useLocalDpi xmlns:a14="http://schemas.microsoft.com/office/drawing/2010/main" val="0"/>
              </a:ext>
            </a:extLst>
          </a:blip>
          <a:srcRect l="3846"/>
          <a:stretch/>
        </p:blipFill>
        <p:spPr>
          <a:xfrm>
            <a:off x="0" y="0"/>
            <a:ext cx="9144000" cy="3714750"/>
          </a:xfrm>
          <a:prstGeom prst="rect">
            <a:avLst/>
          </a:prstGeom>
        </p:spPr>
      </p:pic>
      <p:sp>
        <p:nvSpPr>
          <p:cNvPr id="19" name="Rechteck 18"/>
          <p:cNvSpPr/>
          <p:nvPr userDrawn="1"/>
        </p:nvSpPr>
        <p:spPr>
          <a:xfrm>
            <a:off x="541020" y="3236960"/>
            <a:ext cx="8602980" cy="1153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w</a:t>
            </a:r>
            <a:endParaRPr lang="en-US" dirty="0"/>
          </a:p>
        </p:txBody>
      </p:sp>
      <p:sp>
        <p:nvSpPr>
          <p:cNvPr id="20" name="Rectangle 247"/>
          <p:cNvSpPr>
            <a:spLocks noChangeArrowheads="1"/>
          </p:cNvSpPr>
          <p:nvPr userDrawn="1"/>
        </p:nvSpPr>
        <p:spPr bwMode="auto">
          <a:xfrm>
            <a:off x="8593013" y="4159177"/>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de-DE"/>
          </a:p>
        </p:txBody>
      </p:sp>
      <p:sp>
        <p:nvSpPr>
          <p:cNvPr id="21" name="Rechteck 20"/>
          <p:cNvSpPr/>
          <p:nvPr userDrawn="1"/>
        </p:nvSpPr>
        <p:spPr>
          <a:xfrm>
            <a:off x="572964" y="3270492"/>
            <a:ext cx="8571036" cy="18730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Grafik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86600" y="4525889"/>
            <a:ext cx="1851248" cy="363482"/>
          </a:xfrm>
          <a:prstGeom prst="rect">
            <a:avLst/>
          </a:prstGeom>
        </p:spPr>
      </p:pic>
      <p:sp>
        <p:nvSpPr>
          <p:cNvPr id="24" name="Titel 19"/>
          <p:cNvSpPr>
            <a:spLocks noGrp="1"/>
          </p:cNvSpPr>
          <p:nvPr>
            <p:ph type="title"/>
          </p:nvPr>
        </p:nvSpPr>
        <p:spPr>
          <a:xfrm>
            <a:off x="905936" y="3370350"/>
            <a:ext cx="4809064" cy="954000"/>
          </a:xfrm>
          <a:prstGeom prst="rect">
            <a:avLst/>
          </a:prstGeom>
        </p:spPr>
        <p:txBody>
          <a:bodyPr/>
          <a:lstStyle>
            <a:lvl1pPr>
              <a:defRPr sz="2800">
                <a:solidFill>
                  <a:schemeClr val="bg1"/>
                </a:solidFill>
              </a:defRPr>
            </a:lvl1pPr>
          </a:lstStyle>
          <a:p>
            <a:r>
              <a:rPr lang="de-DE"/>
              <a:t>Mastertitelformat bearbeiten</a:t>
            </a:r>
            <a:endParaRPr lang="en-US" dirty="0"/>
          </a:p>
        </p:txBody>
      </p:sp>
      <p:sp>
        <p:nvSpPr>
          <p:cNvPr id="25" name="Textplatzhalter 18"/>
          <p:cNvSpPr>
            <a:spLocks noGrp="1"/>
          </p:cNvSpPr>
          <p:nvPr>
            <p:ph type="body" sz="quarter" idx="13" hasCustomPrompt="1"/>
          </p:nvPr>
        </p:nvSpPr>
        <p:spPr>
          <a:xfrm>
            <a:off x="920308" y="4629150"/>
            <a:ext cx="3810000" cy="381000"/>
          </a:xfrm>
          <a:prstGeom prst="rect">
            <a:avLst/>
          </a:prstGeom>
        </p:spPr>
        <p:txBody>
          <a:bodyPr>
            <a:normAutofit/>
          </a:bodyPr>
          <a:lstStyle>
            <a:lvl1pPr marL="0" indent="0">
              <a:buNone/>
              <a:defRPr lang="de-DE" sz="1000" b="0" dirty="0" smtClean="0">
                <a:solidFill>
                  <a:schemeClr val="bg1"/>
                </a:solidFill>
                <a:latin typeface="Arial" panose="020B0604020202020204" pitchFamily="34" charset="0"/>
                <a:ea typeface="+mn-ea"/>
                <a:cs typeface="Arial" panose="020B0604020202020204" pitchFamily="34" charset="0"/>
              </a:defRPr>
            </a:lvl1pPr>
          </a:lstStyle>
          <a:p>
            <a:pPr lvl="0"/>
            <a:r>
              <a:rPr lang="de-DE" dirty="0"/>
              <a:t>Referent</a:t>
            </a:r>
          </a:p>
        </p:txBody>
      </p:sp>
      <p:sp>
        <p:nvSpPr>
          <p:cNvPr id="26" name="Textplatzhalter 18"/>
          <p:cNvSpPr>
            <a:spLocks noGrp="1"/>
          </p:cNvSpPr>
          <p:nvPr>
            <p:ph type="body" sz="quarter" idx="14" hasCustomPrompt="1"/>
          </p:nvPr>
        </p:nvSpPr>
        <p:spPr>
          <a:xfrm>
            <a:off x="920308" y="4341150"/>
            <a:ext cx="3240000" cy="288000"/>
          </a:xfrm>
          <a:prstGeom prst="rect">
            <a:avLst/>
          </a:prstGeom>
        </p:spPr>
        <p:txBody>
          <a:bodyPr>
            <a:noAutofit/>
          </a:bodyPr>
          <a:lstStyle>
            <a:lvl1pPr marL="0" indent="0">
              <a:buNone/>
              <a:defRPr lang="de-DE" sz="1000" b="0" dirty="0" smtClean="0">
                <a:solidFill>
                  <a:schemeClr val="bg1"/>
                </a:solidFill>
                <a:latin typeface="+mn-lt"/>
                <a:ea typeface="+mn-ea"/>
                <a:cs typeface="Arial" panose="020B0604020202020204" pitchFamily="34" charset="0"/>
              </a:defRPr>
            </a:lvl1pPr>
          </a:lstStyle>
          <a:p>
            <a:pPr lvl="0"/>
            <a:r>
              <a:rPr lang="de-DE" dirty="0"/>
              <a:t>Ort, Datum</a:t>
            </a:r>
          </a:p>
        </p:txBody>
      </p:sp>
    </p:spTree>
    <p:extLst>
      <p:ext uri="{BB962C8B-B14F-4D97-AF65-F5344CB8AC3E}">
        <p14:creationId xmlns:p14="http://schemas.microsoft.com/office/powerpoint/2010/main" val="19859162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enutzerdefiniertes Layout">
    <p:spTree>
      <p:nvGrpSpPr>
        <p:cNvPr id="1" name=""/>
        <p:cNvGrpSpPr/>
        <p:nvPr/>
      </p:nvGrpSpPr>
      <p:grpSpPr>
        <a:xfrm>
          <a:off x="0" y="0"/>
          <a:ext cx="0" cy="0"/>
          <a:chOff x="0" y="0"/>
          <a:chExt cx="0" cy="0"/>
        </a:xfrm>
      </p:grpSpPr>
      <p:sp>
        <p:nvSpPr>
          <p:cNvPr id="11" name="Rechteck 10"/>
          <p:cNvSpPr/>
          <p:nvPr userDrawn="1"/>
        </p:nvSpPr>
        <p:spPr>
          <a:xfrm>
            <a:off x="0" y="0"/>
            <a:ext cx="9151034" cy="147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86594" y="261640"/>
            <a:ext cx="1428806" cy="280538"/>
          </a:xfrm>
          <a:prstGeom prst="rect">
            <a:avLst/>
          </a:prstGeom>
        </p:spPr>
      </p:pic>
      <p:sp>
        <p:nvSpPr>
          <p:cNvPr id="9" name="Titel 1"/>
          <p:cNvSpPr>
            <a:spLocks noGrp="1"/>
          </p:cNvSpPr>
          <p:nvPr>
            <p:ph type="title" hasCustomPrompt="1"/>
          </p:nvPr>
        </p:nvSpPr>
        <p:spPr>
          <a:xfrm>
            <a:off x="381000" y="243840"/>
            <a:ext cx="7032625" cy="353943"/>
          </a:xfrm>
          <a:prstGeom prst="rect">
            <a:avLst/>
          </a:prstGeom>
        </p:spPr>
        <p:txBody>
          <a:bodyPr/>
          <a:lstStyle>
            <a:lvl1pPr>
              <a:defRPr>
                <a:solidFill>
                  <a:schemeClr val="bg1"/>
                </a:solidFill>
              </a:defRPr>
            </a:lvl1pPr>
          </a:lstStyle>
          <a:p>
            <a:r>
              <a:rPr lang="de-DE" dirty="0"/>
              <a:t>ABSCHNITT</a:t>
            </a:r>
          </a:p>
        </p:txBody>
      </p:sp>
      <p:sp>
        <p:nvSpPr>
          <p:cNvPr id="10" name="Textplatzhalter 8"/>
          <p:cNvSpPr>
            <a:spLocks noGrp="1"/>
          </p:cNvSpPr>
          <p:nvPr>
            <p:ph type="body" sz="quarter" idx="10" hasCustomPrompt="1"/>
          </p:nvPr>
        </p:nvSpPr>
        <p:spPr>
          <a:xfrm>
            <a:off x="381000" y="609600"/>
            <a:ext cx="8458200" cy="742950"/>
          </a:xfrm>
          <a:prstGeom prst="rect">
            <a:avLst/>
          </a:prstGeom>
        </p:spPr>
        <p:txBody>
          <a:bodyPr/>
          <a:lstStyle>
            <a:lvl1pPr marL="0" indent="0">
              <a:lnSpc>
                <a:spcPct val="100000"/>
              </a:lnSpc>
              <a:buNone/>
              <a:defRPr sz="2400" b="1" baseline="0">
                <a:solidFill>
                  <a:schemeClr val="bg1"/>
                </a:solidFill>
              </a:defRPr>
            </a:lvl1pPr>
          </a:lstStyle>
          <a:p>
            <a:pPr lvl="0"/>
            <a:r>
              <a:rPr lang="de-DE" dirty="0"/>
              <a:t>THEMA</a:t>
            </a:r>
          </a:p>
          <a:p>
            <a:pPr lvl="0"/>
            <a:r>
              <a:rPr lang="de-DE" dirty="0"/>
              <a:t>THEMA</a:t>
            </a:r>
            <a:endParaRPr lang="en-US" dirty="0"/>
          </a:p>
        </p:txBody>
      </p:sp>
      <p:sp>
        <p:nvSpPr>
          <p:cNvPr id="12" name="Inhaltsplatzhalter 4"/>
          <p:cNvSpPr>
            <a:spLocks noGrp="1"/>
          </p:cNvSpPr>
          <p:nvPr>
            <p:ph sz="quarter" idx="11" hasCustomPrompt="1"/>
          </p:nvPr>
        </p:nvSpPr>
        <p:spPr>
          <a:xfrm>
            <a:off x="228600" y="1504950"/>
            <a:ext cx="4230000" cy="3420000"/>
          </a:xfrm>
        </p:spPr>
        <p:txBody>
          <a:bodyPr>
            <a:normAutofit/>
          </a:bodyPr>
          <a:lstStyle>
            <a:lvl1pPr marL="399096" indent="-243516" algn="l" rtl="0" eaLnBrk="1" fontAlgn="base" hangingPunct="1">
              <a:lnSpc>
                <a:spcPct val="150000"/>
              </a:lnSpc>
              <a:spcBef>
                <a:spcPts val="0"/>
              </a:spcBef>
              <a:spcAft>
                <a:spcPct val="0"/>
              </a:spcAft>
              <a:buClr>
                <a:srgbClr val="E30045"/>
              </a:buClr>
              <a:buFontTx/>
              <a:buBlip>
                <a:blip r:embed="rId3"/>
              </a:buBlip>
              <a:defRPr lang="de-DE" sz="1600" dirty="0" smtClean="0">
                <a:solidFill>
                  <a:schemeClr val="tx1"/>
                </a:solidFill>
                <a:latin typeface="+mn-lt"/>
                <a:ea typeface="+mn-ea"/>
                <a:cs typeface="+mn-cs"/>
              </a:defRPr>
            </a:lvl1pPr>
            <a:lvl3pPr marL="571500" indent="342900" algn="l" rtl="0" eaLnBrk="1" fontAlgn="base" hangingPunct="1">
              <a:lnSpc>
                <a:spcPct val="110000"/>
              </a:lnSpc>
              <a:spcBef>
                <a:spcPct val="20000"/>
              </a:spcBef>
              <a:spcAft>
                <a:spcPct val="0"/>
              </a:spcAft>
              <a:buClr>
                <a:srgbClr val="E30045"/>
              </a:buClr>
              <a:buFontTx/>
              <a:buBlip>
                <a:blip r:embed="rId3"/>
              </a:buBlip>
              <a:defRPr lang="de-DE" sz="1400" dirty="0" smtClean="0">
                <a:solidFill>
                  <a:schemeClr val="tx1"/>
                </a:solidFill>
                <a:latin typeface="+mn-lt"/>
                <a:ea typeface="+mn-ea"/>
                <a:cs typeface="+mn-cs"/>
              </a:defRPr>
            </a:lvl3pPr>
            <a:lvl4pPr marL="1363690" indent="-194813" algn="l" rtl="0" eaLnBrk="1" fontAlgn="base" hangingPunct="1">
              <a:lnSpc>
                <a:spcPct val="150000"/>
              </a:lnSpc>
              <a:spcBef>
                <a:spcPts val="0"/>
              </a:spcBef>
              <a:spcAft>
                <a:spcPct val="0"/>
              </a:spcAft>
              <a:buClr>
                <a:srgbClr val="E30045"/>
              </a:buClr>
              <a:buFontTx/>
              <a:buBlip>
                <a:blip r:embed="rId3"/>
              </a:buBlip>
              <a:defRPr lang="en-US" sz="1400" dirty="0">
                <a:solidFill>
                  <a:schemeClr val="tx1"/>
                </a:solidFill>
                <a:latin typeface="+mn-lt"/>
                <a:ea typeface="+mn-ea"/>
                <a:cs typeface="+mn-cs"/>
              </a:defRPr>
            </a:lvl4pPr>
            <a:lvl5pPr>
              <a:defRPr b="0"/>
            </a:lvl5pPr>
          </a:lstStyle>
          <a:p>
            <a:pPr lvl="0">
              <a:lnSpc>
                <a:spcPct val="110000"/>
              </a:lnSpc>
              <a:spcBef>
                <a:spcPct val="20000"/>
              </a:spcBef>
            </a:pPr>
            <a:r>
              <a:rPr lang="de-DE" noProof="0" dirty="0"/>
              <a:t>Erste Ebene</a:t>
            </a:r>
          </a:p>
          <a:p>
            <a:pPr marL="571500" lvl="2" indent="342900">
              <a:lnSpc>
                <a:spcPct val="110000"/>
              </a:lnSpc>
              <a:spcBef>
                <a:spcPct val="20000"/>
              </a:spcBef>
            </a:pPr>
            <a:r>
              <a:rPr lang="de-DE" noProof="0" dirty="0"/>
              <a:t>Zweite Ebene</a:t>
            </a:r>
          </a:p>
          <a:p>
            <a:pPr lvl="3">
              <a:lnSpc>
                <a:spcPct val="110000"/>
              </a:lnSpc>
              <a:spcBef>
                <a:spcPct val="20000"/>
              </a:spcBef>
            </a:pPr>
            <a:r>
              <a:rPr lang="de-DE" noProof="0" dirty="0"/>
              <a:t>Dritte Ebene</a:t>
            </a:r>
          </a:p>
        </p:txBody>
      </p:sp>
      <p:sp>
        <p:nvSpPr>
          <p:cNvPr id="13" name="Inhaltsplatzhalter 4"/>
          <p:cNvSpPr>
            <a:spLocks noGrp="1"/>
          </p:cNvSpPr>
          <p:nvPr>
            <p:ph sz="quarter" idx="12" hasCustomPrompt="1"/>
          </p:nvPr>
        </p:nvSpPr>
        <p:spPr>
          <a:xfrm>
            <a:off x="4609200" y="1504950"/>
            <a:ext cx="4230000" cy="3420000"/>
          </a:xfrm>
        </p:spPr>
        <p:txBody>
          <a:bodyPr>
            <a:normAutofit/>
          </a:bodyPr>
          <a:lstStyle>
            <a:lvl1pPr marL="399096" indent="-243516" algn="l" rtl="0" eaLnBrk="1" fontAlgn="base" hangingPunct="1">
              <a:lnSpc>
                <a:spcPct val="150000"/>
              </a:lnSpc>
              <a:spcBef>
                <a:spcPts val="0"/>
              </a:spcBef>
              <a:spcAft>
                <a:spcPct val="0"/>
              </a:spcAft>
              <a:buClr>
                <a:srgbClr val="E30045"/>
              </a:buClr>
              <a:buFontTx/>
              <a:buBlip>
                <a:blip r:embed="rId3"/>
              </a:buBlip>
              <a:defRPr lang="de-DE" sz="1600" dirty="0" smtClean="0">
                <a:solidFill>
                  <a:schemeClr val="tx1"/>
                </a:solidFill>
                <a:latin typeface="+mn-lt"/>
                <a:ea typeface="+mn-ea"/>
                <a:cs typeface="+mn-cs"/>
              </a:defRPr>
            </a:lvl1pPr>
            <a:lvl3pPr marL="571500" indent="342900" algn="l" rtl="0" eaLnBrk="1" fontAlgn="base" hangingPunct="1">
              <a:lnSpc>
                <a:spcPct val="110000"/>
              </a:lnSpc>
              <a:spcBef>
                <a:spcPct val="20000"/>
              </a:spcBef>
              <a:spcAft>
                <a:spcPct val="0"/>
              </a:spcAft>
              <a:buClr>
                <a:srgbClr val="E30045"/>
              </a:buClr>
              <a:buFontTx/>
              <a:buBlip>
                <a:blip r:embed="rId3"/>
              </a:buBlip>
              <a:defRPr lang="de-DE" sz="1400" dirty="0" smtClean="0">
                <a:solidFill>
                  <a:schemeClr val="tx1"/>
                </a:solidFill>
                <a:latin typeface="+mn-lt"/>
                <a:ea typeface="+mn-ea"/>
                <a:cs typeface="+mn-cs"/>
              </a:defRPr>
            </a:lvl3pPr>
            <a:lvl4pPr marL="1363690" indent="-194813" algn="l" rtl="0" eaLnBrk="1" fontAlgn="base" hangingPunct="1">
              <a:lnSpc>
                <a:spcPct val="150000"/>
              </a:lnSpc>
              <a:spcBef>
                <a:spcPts val="0"/>
              </a:spcBef>
              <a:spcAft>
                <a:spcPct val="0"/>
              </a:spcAft>
              <a:buClr>
                <a:srgbClr val="E30045"/>
              </a:buClr>
              <a:buFontTx/>
              <a:buBlip>
                <a:blip r:embed="rId3"/>
              </a:buBlip>
              <a:defRPr lang="en-US" sz="1400" dirty="0">
                <a:solidFill>
                  <a:schemeClr val="tx1"/>
                </a:solidFill>
                <a:latin typeface="+mn-lt"/>
                <a:ea typeface="+mn-ea"/>
                <a:cs typeface="+mn-cs"/>
              </a:defRPr>
            </a:lvl4pPr>
            <a:lvl5pPr>
              <a:defRPr b="0"/>
            </a:lvl5pPr>
          </a:lstStyle>
          <a:p>
            <a:pPr lvl="0">
              <a:lnSpc>
                <a:spcPct val="110000"/>
              </a:lnSpc>
              <a:spcBef>
                <a:spcPct val="20000"/>
              </a:spcBef>
            </a:pPr>
            <a:r>
              <a:rPr lang="de-DE" noProof="0" dirty="0"/>
              <a:t>Erste Ebene</a:t>
            </a:r>
          </a:p>
          <a:p>
            <a:pPr marL="571500" lvl="2" indent="342900">
              <a:lnSpc>
                <a:spcPct val="110000"/>
              </a:lnSpc>
              <a:spcBef>
                <a:spcPct val="20000"/>
              </a:spcBef>
            </a:pPr>
            <a:r>
              <a:rPr lang="de-DE" noProof="0" dirty="0"/>
              <a:t>Zweite Ebene</a:t>
            </a:r>
          </a:p>
          <a:p>
            <a:pPr lvl="3">
              <a:lnSpc>
                <a:spcPct val="110000"/>
              </a:lnSpc>
              <a:spcBef>
                <a:spcPct val="20000"/>
              </a:spcBef>
            </a:pPr>
            <a:r>
              <a:rPr lang="de-DE" noProof="0" dirty="0"/>
              <a:t>Dritte Ebene</a:t>
            </a:r>
          </a:p>
        </p:txBody>
      </p:sp>
    </p:spTree>
    <p:extLst>
      <p:ext uri="{BB962C8B-B14F-4D97-AF65-F5344CB8AC3E}">
        <p14:creationId xmlns:p14="http://schemas.microsoft.com/office/powerpoint/2010/main" val="2014833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Benutzerdefiniertes Layout">
    <p:spTree>
      <p:nvGrpSpPr>
        <p:cNvPr id="1" name=""/>
        <p:cNvGrpSpPr/>
        <p:nvPr/>
      </p:nvGrpSpPr>
      <p:grpSpPr>
        <a:xfrm>
          <a:off x="0" y="0"/>
          <a:ext cx="0" cy="0"/>
          <a:chOff x="0" y="0"/>
          <a:chExt cx="0" cy="0"/>
        </a:xfrm>
      </p:grpSpPr>
      <p:sp>
        <p:nvSpPr>
          <p:cNvPr id="11" name="Rechteck 10"/>
          <p:cNvSpPr/>
          <p:nvPr userDrawn="1"/>
        </p:nvSpPr>
        <p:spPr>
          <a:xfrm>
            <a:off x="0" y="0"/>
            <a:ext cx="9151034" cy="147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86594" y="261640"/>
            <a:ext cx="1428806" cy="280538"/>
          </a:xfrm>
          <a:prstGeom prst="rect">
            <a:avLst/>
          </a:prstGeom>
        </p:spPr>
      </p:pic>
      <p:sp>
        <p:nvSpPr>
          <p:cNvPr id="9" name="Titel 1"/>
          <p:cNvSpPr>
            <a:spLocks noGrp="1"/>
          </p:cNvSpPr>
          <p:nvPr>
            <p:ph type="title" hasCustomPrompt="1"/>
          </p:nvPr>
        </p:nvSpPr>
        <p:spPr>
          <a:xfrm>
            <a:off x="381000" y="243840"/>
            <a:ext cx="7032625" cy="353943"/>
          </a:xfrm>
          <a:prstGeom prst="rect">
            <a:avLst/>
          </a:prstGeom>
        </p:spPr>
        <p:txBody>
          <a:bodyPr/>
          <a:lstStyle>
            <a:lvl1pPr>
              <a:defRPr>
                <a:solidFill>
                  <a:schemeClr val="bg1"/>
                </a:solidFill>
              </a:defRPr>
            </a:lvl1pPr>
          </a:lstStyle>
          <a:p>
            <a:r>
              <a:rPr lang="de-DE" dirty="0"/>
              <a:t>ABSCHNITT</a:t>
            </a:r>
          </a:p>
        </p:txBody>
      </p:sp>
      <p:sp>
        <p:nvSpPr>
          <p:cNvPr id="10" name="Textplatzhalter 8"/>
          <p:cNvSpPr>
            <a:spLocks noGrp="1"/>
          </p:cNvSpPr>
          <p:nvPr>
            <p:ph type="body" sz="quarter" idx="10" hasCustomPrompt="1"/>
          </p:nvPr>
        </p:nvSpPr>
        <p:spPr>
          <a:xfrm>
            <a:off x="381000" y="609600"/>
            <a:ext cx="8458200" cy="742950"/>
          </a:xfrm>
          <a:prstGeom prst="rect">
            <a:avLst/>
          </a:prstGeom>
        </p:spPr>
        <p:txBody>
          <a:bodyPr/>
          <a:lstStyle>
            <a:lvl1pPr marL="0" indent="0">
              <a:lnSpc>
                <a:spcPct val="100000"/>
              </a:lnSpc>
              <a:buNone/>
              <a:defRPr sz="2400" b="1" baseline="0">
                <a:solidFill>
                  <a:schemeClr val="bg1"/>
                </a:solidFill>
              </a:defRPr>
            </a:lvl1pPr>
          </a:lstStyle>
          <a:p>
            <a:pPr lvl="0"/>
            <a:r>
              <a:rPr lang="de-DE" dirty="0"/>
              <a:t>THEMA</a:t>
            </a:r>
          </a:p>
          <a:p>
            <a:pPr lvl="0"/>
            <a:r>
              <a:rPr lang="de-DE" dirty="0"/>
              <a:t>THEMA</a:t>
            </a:r>
            <a:endParaRPr lang="en-US" dirty="0"/>
          </a:p>
        </p:txBody>
      </p:sp>
      <p:sp>
        <p:nvSpPr>
          <p:cNvPr id="14" name="Inhaltsplatzhalter 2"/>
          <p:cNvSpPr>
            <a:spLocks noGrp="1"/>
          </p:cNvSpPr>
          <p:nvPr>
            <p:ph sz="quarter" idx="13"/>
          </p:nvPr>
        </p:nvSpPr>
        <p:spPr>
          <a:xfrm>
            <a:off x="381000" y="1503150"/>
            <a:ext cx="8460000" cy="1728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5" name="Inhaltsplatzhalter 2"/>
          <p:cNvSpPr>
            <a:spLocks noGrp="1"/>
          </p:cNvSpPr>
          <p:nvPr>
            <p:ph sz="quarter" idx="14"/>
          </p:nvPr>
        </p:nvSpPr>
        <p:spPr>
          <a:xfrm>
            <a:off x="381000" y="3205950"/>
            <a:ext cx="8460000" cy="1728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36728092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Benutzerdefiniertes Layout">
    <p:spTree>
      <p:nvGrpSpPr>
        <p:cNvPr id="1" name=""/>
        <p:cNvGrpSpPr/>
        <p:nvPr/>
      </p:nvGrpSpPr>
      <p:grpSpPr>
        <a:xfrm>
          <a:off x="0" y="0"/>
          <a:ext cx="0" cy="0"/>
          <a:chOff x="0" y="0"/>
          <a:chExt cx="0" cy="0"/>
        </a:xfrm>
      </p:grpSpPr>
      <p:sp>
        <p:nvSpPr>
          <p:cNvPr id="11" name="Rechteck 10"/>
          <p:cNvSpPr/>
          <p:nvPr userDrawn="1"/>
        </p:nvSpPr>
        <p:spPr>
          <a:xfrm>
            <a:off x="0" y="0"/>
            <a:ext cx="9151034" cy="147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86594" y="261640"/>
            <a:ext cx="1428806" cy="280538"/>
          </a:xfrm>
          <a:prstGeom prst="rect">
            <a:avLst/>
          </a:prstGeom>
        </p:spPr>
      </p:pic>
      <p:sp>
        <p:nvSpPr>
          <p:cNvPr id="9" name="Titel 1"/>
          <p:cNvSpPr>
            <a:spLocks noGrp="1"/>
          </p:cNvSpPr>
          <p:nvPr>
            <p:ph type="title" hasCustomPrompt="1"/>
          </p:nvPr>
        </p:nvSpPr>
        <p:spPr>
          <a:xfrm>
            <a:off x="381000" y="243840"/>
            <a:ext cx="7032625" cy="353943"/>
          </a:xfrm>
          <a:prstGeom prst="rect">
            <a:avLst/>
          </a:prstGeom>
        </p:spPr>
        <p:txBody>
          <a:bodyPr/>
          <a:lstStyle>
            <a:lvl1pPr>
              <a:defRPr>
                <a:solidFill>
                  <a:schemeClr val="bg1"/>
                </a:solidFill>
              </a:defRPr>
            </a:lvl1pPr>
          </a:lstStyle>
          <a:p>
            <a:r>
              <a:rPr lang="de-DE" dirty="0"/>
              <a:t>ABSCHNITT</a:t>
            </a:r>
          </a:p>
        </p:txBody>
      </p:sp>
      <p:sp>
        <p:nvSpPr>
          <p:cNvPr id="10" name="Textplatzhalter 8"/>
          <p:cNvSpPr>
            <a:spLocks noGrp="1"/>
          </p:cNvSpPr>
          <p:nvPr>
            <p:ph type="body" sz="quarter" idx="10" hasCustomPrompt="1"/>
          </p:nvPr>
        </p:nvSpPr>
        <p:spPr>
          <a:xfrm>
            <a:off x="381000" y="609600"/>
            <a:ext cx="8458200" cy="742950"/>
          </a:xfrm>
          <a:prstGeom prst="rect">
            <a:avLst/>
          </a:prstGeom>
        </p:spPr>
        <p:txBody>
          <a:bodyPr/>
          <a:lstStyle>
            <a:lvl1pPr marL="0" indent="0">
              <a:lnSpc>
                <a:spcPct val="100000"/>
              </a:lnSpc>
              <a:buNone/>
              <a:defRPr sz="2400" b="1" baseline="0">
                <a:solidFill>
                  <a:schemeClr val="bg1"/>
                </a:solidFill>
              </a:defRPr>
            </a:lvl1pPr>
          </a:lstStyle>
          <a:p>
            <a:pPr lvl="0"/>
            <a:r>
              <a:rPr lang="de-DE" dirty="0"/>
              <a:t>THEMA</a:t>
            </a:r>
          </a:p>
          <a:p>
            <a:pPr lvl="0"/>
            <a:r>
              <a:rPr lang="de-DE" dirty="0"/>
              <a:t>THEMA</a:t>
            </a:r>
            <a:endParaRPr lang="en-US" dirty="0"/>
          </a:p>
        </p:txBody>
      </p:sp>
    </p:spTree>
    <p:extLst>
      <p:ext uri="{BB962C8B-B14F-4D97-AF65-F5344CB8AC3E}">
        <p14:creationId xmlns:p14="http://schemas.microsoft.com/office/powerpoint/2010/main" val="13490592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11" name="Rechteck 10"/>
          <p:cNvSpPr/>
          <p:nvPr userDrawn="1"/>
        </p:nvSpPr>
        <p:spPr>
          <a:xfrm>
            <a:off x="0" y="0"/>
            <a:ext cx="9151034" cy="295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86594" y="261640"/>
            <a:ext cx="1428806" cy="280538"/>
          </a:xfrm>
          <a:prstGeom prst="rect">
            <a:avLst/>
          </a:prstGeom>
        </p:spPr>
      </p:pic>
      <p:sp>
        <p:nvSpPr>
          <p:cNvPr id="9" name="Titel 1"/>
          <p:cNvSpPr>
            <a:spLocks noGrp="1"/>
          </p:cNvSpPr>
          <p:nvPr>
            <p:ph type="title" hasCustomPrompt="1"/>
          </p:nvPr>
        </p:nvSpPr>
        <p:spPr>
          <a:xfrm>
            <a:off x="381000" y="243840"/>
            <a:ext cx="7032625" cy="353943"/>
          </a:xfrm>
          <a:prstGeom prst="rect">
            <a:avLst/>
          </a:prstGeom>
        </p:spPr>
        <p:txBody>
          <a:bodyPr/>
          <a:lstStyle>
            <a:lvl1pPr>
              <a:defRPr>
                <a:solidFill>
                  <a:schemeClr val="bg1"/>
                </a:solidFill>
              </a:defRPr>
            </a:lvl1pPr>
          </a:lstStyle>
          <a:p>
            <a:r>
              <a:rPr lang="de-DE" dirty="0"/>
              <a:t>ABSCHNITT</a:t>
            </a:r>
          </a:p>
        </p:txBody>
      </p:sp>
      <p:sp>
        <p:nvSpPr>
          <p:cNvPr id="10" name="Textplatzhalter 8"/>
          <p:cNvSpPr>
            <a:spLocks noGrp="1"/>
          </p:cNvSpPr>
          <p:nvPr>
            <p:ph type="body" sz="quarter" idx="10" hasCustomPrompt="1"/>
          </p:nvPr>
        </p:nvSpPr>
        <p:spPr>
          <a:xfrm>
            <a:off x="381000" y="609600"/>
            <a:ext cx="8458200" cy="438150"/>
          </a:xfrm>
          <a:prstGeom prst="rect">
            <a:avLst/>
          </a:prstGeom>
        </p:spPr>
        <p:txBody>
          <a:bodyPr/>
          <a:lstStyle>
            <a:lvl1pPr marL="0" indent="0">
              <a:lnSpc>
                <a:spcPct val="100000"/>
              </a:lnSpc>
              <a:buNone/>
              <a:defRPr sz="2400" b="1" baseline="0">
                <a:solidFill>
                  <a:schemeClr val="bg1"/>
                </a:solidFill>
              </a:defRPr>
            </a:lvl1pPr>
          </a:lstStyle>
          <a:p>
            <a:pPr lvl="0"/>
            <a:r>
              <a:rPr lang="de-DE" dirty="0"/>
              <a:t>THEMA</a:t>
            </a:r>
          </a:p>
        </p:txBody>
      </p:sp>
    </p:spTree>
    <p:extLst>
      <p:ext uri="{BB962C8B-B14F-4D97-AF65-F5344CB8AC3E}">
        <p14:creationId xmlns:p14="http://schemas.microsoft.com/office/powerpoint/2010/main" val="37725601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5" name="Rechteck 4"/>
          <p:cNvSpPr/>
          <p:nvPr userDrawn="1"/>
        </p:nvSpPr>
        <p:spPr>
          <a:xfrm>
            <a:off x="0" y="0"/>
            <a:ext cx="9144000" cy="5010150"/>
          </a:xfrm>
          <a:prstGeom prst="rect">
            <a:avLst/>
          </a:prstGeom>
          <a:solidFill>
            <a:srgbClr val="00584D"/>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8" name="Untertitel 4"/>
          <p:cNvSpPr txBox="1">
            <a:spLocks/>
          </p:cNvSpPr>
          <p:nvPr userDrawn="1"/>
        </p:nvSpPr>
        <p:spPr>
          <a:xfrm>
            <a:off x="0" y="3867150"/>
            <a:ext cx="9144000" cy="461665"/>
          </a:xfrm>
          <a:prstGeom prst="rect">
            <a:avLst/>
          </a:prstGeom>
        </p:spPr>
        <p:txBody>
          <a:bodyPr/>
          <a:lstStyle>
            <a:lvl1pPr marL="342900" indent="-342900" algn="l" rtl="0" eaLnBrk="1" fontAlgn="base" hangingPunct="1">
              <a:lnSpc>
                <a:spcPct val="110000"/>
              </a:lnSpc>
              <a:spcBef>
                <a:spcPct val="20000"/>
              </a:spcBef>
              <a:spcAft>
                <a:spcPct val="0"/>
              </a:spcAft>
              <a:buClr>
                <a:srgbClr val="00584D"/>
              </a:buClr>
              <a:buChar char="•"/>
              <a:defRPr sz="1500">
                <a:solidFill>
                  <a:schemeClr val="tx1"/>
                </a:solidFill>
                <a:latin typeface="+mn-lt"/>
                <a:ea typeface="+mn-ea"/>
                <a:cs typeface="+mn-cs"/>
              </a:defRPr>
            </a:lvl1pPr>
            <a:lvl2pPr marL="742950" indent="-285750" algn="l" rtl="0" eaLnBrk="1" fontAlgn="base" hangingPunct="1">
              <a:lnSpc>
                <a:spcPct val="110000"/>
              </a:lnSpc>
              <a:spcBef>
                <a:spcPct val="20000"/>
              </a:spcBef>
              <a:spcAft>
                <a:spcPct val="0"/>
              </a:spcAft>
              <a:buClr>
                <a:srgbClr val="00584D"/>
              </a:buClr>
              <a:buFont typeface="Arial" pitchFamily="34" charset="0"/>
              <a:buChar char="•"/>
              <a:defRPr sz="1500">
                <a:solidFill>
                  <a:schemeClr val="tx1"/>
                </a:solidFill>
                <a:latin typeface="+mn-lt"/>
              </a:defRPr>
            </a:lvl2pPr>
            <a:lvl3pPr marL="1143000" indent="-228600" algn="l" rtl="0" eaLnBrk="1" fontAlgn="base" hangingPunct="1">
              <a:lnSpc>
                <a:spcPct val="110000"/>
              </a:lnSpc>
              <a:spcBef>
                <a:spcPct val="20000"/>
              </a:spcBef>
              <a:spcAft>
                <a:spcPct val="0"/>
              </a:spcAft>
              <a:buClr>
                <a:srgbClr val="00584D"/>
              </a:buClr>
              <a:buChar char="•"/>
              <a:defRPr sz="1400">
                <a:solidFill>
                  <a:schemeClr val="tx1"/>
                </a:solidFill>
                <a:latin typeface="+mn-lt"/>
              </a:defRPr>
            </a:lvl3pPr>
            <a:lvl4pPr marL="1600200" indent="-228600" algn="l" rtl="0" eaLnBrk="1" fontAlgn="base" hangingPunct="1">
              <a:lnSpc>
                <a:spcPct val="110000"/>
              </a:lnSpc>
              <a:spcBef>
                <a:spcPct val="20000"/>
              </a:spcBef>
              <a:spcAft>
                <a:spcPct val="0"/>
              </a:spcAft>
              <a:buChar char="–"/>
              <a:defRPr sz="1400">
                <a:solidFill>
                  <a:schemeClr val="tx1"/>
                </a:solidFill>
                <a:latin typeface="+mn-lt"/>
              </a:defRPr>
            </a:lvl4pPr>
            <a:lvl5pPr marL="2057400" indent="-228600" algn="l" rtl="0" eaLnBrk="1" fontAlgn="base" hangingPunct="1">
              <a:lnSpc>
                <a:spcPct val="110000"/>
              </a:lnSpc>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pPr marL="0" indent="0" algn="ctr">
              <a:lnSpc>
                <a:spcPct val="100000"/>
              </a:lnSpc>
              <a:spcBef>
                <a:spcPts val="0"/>
              </a:spcBef>
              <a:buNone/>
            </a:pPr>
            <a:r>
              <a:rPr lang="de-DE" sz="1000" b="1" dirty="0">
                <a:solidFill>
                  <a:schemeClr val="bg1"/>
                </a:solidFill>
                <a:latin typeface="Arial" panose="020B0604020202020204" pitchFamily="34" charset="0"/>
                <a:cs typeface="Arial" panose="020B0604020202020204" pitchFamily="34" charset="0"/>
              </a:rPr>
              <a:t>ENERCON GmbH  </a:t>
            </a:r>
          </a:p>
          <a:p>
            <a:pPr marL="0" indent="0" algn="ctr">
              <a:lnSpc>
                <a:spcPct val="100000"/>
              </a:lnSpc>
              <a:spcBef>
                <a:spcPts val="0"/>
              </a:spcBef>
              <a:buNone/>
            </a:pPr>
            <a:r>
              <a:rPr lang="de-DE" sz="1000" dirty="0">
                <a:solidFill>
                  <a:schemeClr val="bg1"/>
                </a:solidFill>
                <a:latin typeface="Arial" panose="020B0604020202020204" pitchFamily="34" charset="0"/>
                <a:cs typeface="Arial" panose="020B0604020202020204" pitchFamily="34" charset="0"/>
              </a:rPr>
              <a:t>Dreekamp 5 | D-26605 Aurich</a:t>
            </a:r>
          </a:p>
          <a:p>
            <a:pPr marL="0" indent="0" algn="ctr">
              <a:lnSpc>
                <a:spcPct val="100000"/>
              </a:lnSpc>
              <a:spcBef>
                <a:spcPts val="0"/>
              </a:spcBef>
              <a:buNone/>
            </a:pPr>
            <a:r>
              <a:rPr lang="de-DE" sz="1000" dirty="0">
                <a:solidFill>
                  <a:schemeClr val="bg1"/>
                </a:solidFill>
                <a:latin typeface="Arial" panose="020B0604020202020204" pitchFamily="34" charset="0"/>
                <a:cs typeface="Arial" panose="020B0604020202020204" pitchFamily="34" charset="0"/>
              </a:rPr>
              <a:t>Telephone: +49 4941 927-0 | Fax: +49 4941 927-109</a:t>
            </a:r>
            <a:endParaRPr lang="en-GB" sz="1000" kern="0" dirty="0">
              <a:solidFill>
                <a:schemeClr val="bg1"/>
              </a:solidFill>
              <a:latin typeface="Arial" panose="020B0604020202020204" pitchFamily="34" charset="0"/>
              <a:cs typeface="Arial" panose="020B0604020202020204" pitchFamily="34" charset="0"/>
            </a:endParaRPr>
          </a:p>
        </p:txBody>
      </p:sp>
      <p:sp>
        <p:nvSpPr>
          <p:cNvPr id="9" name="Textfeld 8"/>
          <p:cNvSpPr txBox="1"/>
          <p:nvPr userDrawn="1"/>
        </p:nvSpPr>
        <p:spPr>
          <a:xfrm>
            <a:off x="0" y="590550"/>
            <a:ext cx="9144000" cy="523220"/>
          </a:xfrm>
          <a:prstGeom prst="rect">
            <a:avLst/>
          </a:prstGeom>
          <a:noFill/>
        </p:spPr>
        <p:txBody>
          <a:bodyPr wrap="square" rtlCol="0">
            <a:spAutoFit/>
          </a:bodyPr>
          <a:lstStyle/>
          <a:p>
            <a:pPr algn="ctr" fontAlgn="base">
              <a:spcBef>
                <a:spcPct val="0"/>
              </a:spcBef>
              <a:spcAft>
                <a:spcPct val="0"/>
              </a:spcAft>
            </a:pPr>
            <a:r>
              <a:rPr lang="de-DE" sz="2800" b="1" dirty="0">
                <a:solidFill>
                  <a:schemeClr val="bg1"/>
                </a:solidFill>
                <a:latin typeface="Arial" panose="020B0604020202020204" pitchFamily="34" charset="0"/>
                <a:cs typeface="Arial" panose="020B0604020202020204" pitchFamily="34" charset="0"/>
              </a:rPr>
              <a:t>VIELEN DANK FÜR IHRE AUFMERKSAMKEIT!</a:t>
            </a:r>
            <a:endParaRPr lang="en-GB" sz="2800" b="1" dirty="0">
              <a:solidFill>
                <a:schemeClr val="bg1"/>
              </a:solidFill>
              <a:latin typeface="Arial" panose="020B0604020202020204" pitchFamily="34" charset="0"/>
              <a:cs typeface="Arial" panose="020B0604020202020204" pitchFamily="34" charset="0"/>
            </a:endParaRPr>
          </a:p>
        </p:txBody>
      </p:sp>
      <p:pic>
        <p:nvPicPr>
          <p:cNvPr id="11" name="Grafik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79078" y="1885950"/>
            <a:ext cx="4985844" cy="978942"/>
          </a:xfrm>
          <a:prstGeom prst="rect">
            <a:avLst/>
          </a:prstGeom>
        </p:spPr>
      </p:pic>
    </p:spTree>
    <p:extLst>
      <p:ext uri="{BB962C8B-B14F-4D97-AF65-F5344CB8AC3E}">
        <p14:creationId xmlns:p14="http://schemas.microsoft.com/office/powerpoint/2010/main" val="7785989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mpressum">
    <p:spTree>
      <p:nvGrpSpPr>
        <p:cNvPr id="1" name=""/>
        <p:cNvGrpSpPr/>
        <p:nvPr/>
      </p:nvGrpSpPr>
      <p:grpSpPr>
        <a:xfrm>
          <a:off x="0" y="0"/>
          <a:ext cx="0" cy="0"/>
          <a:chOff x="0" y="0"/>
          <a:chExt cx="0" cy="0"/>
        </a:xfrm>
      </p:grpSpPr>
      <p:sp>
        <p:nvSpPr>
          <p:cNvPr id="4" name="Rectangle 10"/>
          <p:cNvSpPr txBox="1">
            <a:spLocks noChangeArrowheads="1"/>
          </p:cNvSpPr>
          <p:nvPr userDrawn="1"/>
        </p:nvSpPr>
        <p:spPr>
          <a:xfrm>
            <a:off x="290146" y="175643"/>
            <a:ext cx="6491654" cy="265457"/>
          </a:xfrm>
          <a:prstGeom prst="rect">
            <a:avLst/>
          </a:prstGeom>
        </p:spPr>
        <p:txBody>
          <a:bodyPr lIns="77925" tIns="38963" rIns="77925" bIns="38963"/>
          <a:lstStyle>
            <a:lvl1pPr algn="l" rtl="0" eaLnBrk="1" fontAlgn="base" hangingPunct="1">
              <a:spcBef>
                <a:spcPct val="0"/>
              </a:spcBef>
              <a:spcAft>
                <a:spcPct val="0"/>
              </a:spcAft>
              <a:defRPr sz="1700">
                <a:solidFill>
                  <a:srgbClr val="005943"/>
                </a:solidFill>
                <a:latin typeface="+mj-lt"/>
                <a:ea typeface="+mj-ea"/>
                <a:cs typeface="+mj-cs"/>
              </a:defRPr>
            </a:lvl1pPr>
            <a:lvl2pPr algn="l" rtl="0" eaLnBrk="1" fontAlgn="base" hangingPunct="1">
              <a:spcBef>
                <a:spcPct val="0"/>
              </a:spcBef>
              <a:spcAft>
                <a:spcPct val="0"/>
              </a:spcAft>
              <a:defRPr sz="2000">
                <a:solidFill>
                  <a:srgbClr val="005943"/>
                </a:solidFill>
                <a:latin typeface="Arial" charset="0"/>
              </a:defRPr>
            </a:lvl2pPr>
            <a:lvl3pPr algn="l" rtl="0" eaLnBrk="1" fontAlgn="base" hangingPunct="1">
              <a:spcBef>
                <a:spcPct val="0"/>
              </a:spcBef>
              <a:spcAft>
                <a:spcPct val="0"/>
              </a:spcAft>
              <a:defRPr sz="2000">
                <a:solidFill>
                  <a:srgbClr val="005943"/>
                </a:solidFill>
                <a:latin typeface="Arial" charset="0"/>
              </a:defRPr>
            </a:lvl3pPr>
            <a:lvl4pPr algn="l" rtl="0" eaLnBrk="1" fontAlgn="base" hangingPunct="1">
              <a:spcBef>
                <a:spcPct val="0"/>
              </a:spcBef>
              <a:spcAft>
                <a:spcPct val="0"/>
              </a:spcAft>
              <a:defRPr sz="2000">
                <a:solidFill>
                  <a:srgbClr val="005943"/>
                </a:solidFill>
                <a:latin typeface="Arial" charset="0"/>
              </a:defRPr>
            </a:lvl4pPr>
            <a:lvl5pPr algn="l" rtl="0" eaLnBrk="1" fontAlgn="base" hangingPunct="1">
              <a:spcBef>
                <a:spcPct val="0"/>
              </a:spcBef>
              <a:spcAft>
                <a:spcPct val="0"/>
              </a:spcAft>
              <a:defRPr sz="2000">
                <a:solidFill>
                  <a:srgbClr val="005943"/>
                </a:solidFill>
                <a:latin typeface="Arial" charset="0"/>
              </a:defRPr>
            </a:lvl5pPr>
            <a:lvl6pPr marL="457200" algn="l" rtl="0" eaLnBrk="1" fontAlgn="base" hangingPunct="1">
              <a:spcBef>
                <a:spcPct val="0"/>
              </a:spcBef>
              <a:spcAft>
                <a:spcPct val="0"/>
              </a:spcAft>
              <a:defRPr sz="2000">
                <a:solidFill>
                  <a:srgbClr val="005943"/>
                </a:solidFill>
                <a:latin typeface="Arial" charset="0"/>
              </a:defRPr>
            </a:lvl6pPr>
            <a:lvl7pPr marL="914400" algn="l" rtl="0" eaLnBrk="1" fontAlgn="base" hangingPunct="1">
              <a:spcBef>
                <a:spcPct val="0"/>
              </a:spcBef>
              <a:spcAft>
                <a:spcPct val="0"/>
              </a:spcAft>
              <a:defRPr sz="2000">
                <a:solidFill>
                  <a:srgbClr val="005943"/>
                </a:solidFill>
                <a:latin typeface="Arial" charset="0"/>
              </a:defRPr>
            </a:lvl7pPr>
            <a:lvl8pPr marL="1371600" algn="l" rtl="0" eaLnBrk="1" fontAlgn="base" hangingPunct="1">
              <a:spcBef>
                <a:spcPct val="0"/>
              </a:spcBef>
              <a:spcAft>
                <a:spcPct val="0"/>
              </a:spcAft>
              <a:defRPr sz="2000">
                <a:solidFill>
                  <a:srgbClr val="005943"/>
                </a:solidFill>
                <a:latin typeface="Arial" charset="0"/>
              </a:defRPr>
            </a:lvl8pPr>
            <a:lvl9pPr marL="1828800" algn="l" rtl="0" eaLnBrk="1" fontAlgn="base" hangingPunct="1">
              <a:spcBef>
                <a:spcPct val="0"/>
              </a:spcBef>
              <a:spcAft>
                <a:spcPct val="0"/>
              </a:spcAft>
              <a:defRPr sz="2000">
                <a:solidFill>
                  <a:srgbClr val="005943"/>
                </a:solidFill>
                <a:latin typeface="Arial" charset="0"/>
              </a:defRPr>
            </a:lvl9pPr>
          </a:lstStyle>
          <a:p>
            <a:pPr marL="0" marR="0" indent="0" algn="l" defTabSz="779252" rtl="0" eaLnBrk="1" fontAlgn="base" latinLnBrk="0" hangingPunct="1">
              <a:lnSpc>
                <a:spcPct val="100000"/>
              </a:lnSpc>
              <a:spcBef>
                <a:spcPct val="0"/>
              </a:spcBef>
              <a:spcAft>
                <a:spcPct val="0"/>
              </a:spcAft>
              <a:buClrTx/>
              <a:buSzTx/>
              <a:buFontTx/>
              <a:buNone/>
              <a:tabLst/>
              <a:defRPr/>
            </a:pPr>
            <a:r>
              <a:rPr lang="de-DE" sz="1700" b="1" dirty="0">
                <a:solidFill>
                  <a:srgbClr val="00584D"/>
                </a:solidFill>
                <a:latin typeface="Arial" panose="020B0604020202020204" pitchFamily="34" charset="0"/>
                <a:cs typeface="Arial" panose="020B0604020202020204" pitchFamily="34" charset="0"/>
              </a:rPr>
              <a:t>LEGAL NOTICE</a:t>
            </a:r>
          </a:p>
        </p:txBody>
      </p:sp>
      <p:sp>
        <p:nvSpPr>
          <p:cNvPr id="13" name="Rectangle 1"/>
          <p:cNvSpPr>
            <a:spLocks noChangeArrowheads="1"/>
          </p:cNvSpPr>
          <p:nvPr userDrawn="1"/>
        </p:nvSpPr>
        <p:spPr bwMode="auto">
          <a:xfrm>
            <a:off x="330096" y="3272938"/>
            <a:ext cx="1656184"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1" i="0" u="none" strike="noStrike" cap="none" normalizeH="0" baseline="0" dirty="0" err="1">
                <a:ln>
                  <a:noFill/>
                </a:ln>
                <a:solidFill>
                  <a:schemeClr val="tx1"/>
                </a:solidFill>
                <a:effectLst/>
                <a:latin typeface="Arial" pitchFamily="34" charset="0"/>
                <a:ea typeface="Times New Roman" pitchFamily="18" charset="0"/>
                <a:cs typeface="Times New Roman" pitchFamily="18" charset="0"/>
              </a:rPr>
              <a:t>Dokumentinformation</a:t>
            </a:r>
            <a:endParaRPr kumimoji="0" lang="en-US" sz="700" b="0" i="0" u="none" strike="noStrike" cap="none" normalizeH="0" baseline="0" noProof="0" dirty="0">
              <a:ln>
                <a:noFill/>
              </a:ln>
              <a:solidFill>
                <a:schemeClr val="tx1"/>
              </a:solidFill>
              <a:effectLst/>
              <a:latin typeface="Arial" pitchFamily="34" charset="0"/>
            </a:endParaRPr>
          </a:p>
        </p:txBody>
      </p:sp>
      <p:sp>
        <p:nvSpPr>
          <p:cNvPr id="9" name="Rectangle 10"/>
          <p:cNvSpPr txBox="1">
            <a:spLocks noChangeArrowheads="1"/>
          </p:cNvSpPr>
          <p:nvPr userDrawn="1"/>
        </p:nvSpPr>
        <p:spPr>
          <a:xfrm>
            <a:off x="381000" y="234190"/>
            <a:ext cx="7032625" cy="353943"/>
          </a:xfrm>
          <a:prstGeom prst="rect">
            <a:avLst/>
          </a:prstGeom>
        </p:spPr>
        <p:txBody>
          <a:bodyPr/>
          <a:lstStyle>
            <a:lvl1pPr algn="l" rtl="0" eaLnBrk="1" fontAlgn="base" hangingPunct="1">
              <a:spcBef>
                <a:spcPct val="0"/>
              </a:spcBef>
              <a:spcAft>
                <a:spcPct val="0"/>
              </a:spcAft>
              <a:defRPr sz="1700">
                <a:solidFill>
                  <a:srgbClr val="005943"/>
                </a:solidFill>
                <a:latin typeface="+mj-lt"/>
                <a:ea typeface="+mj-ea"/>
                <a:cs typeface="+mj-cs"/>
              </a:defRPr>
            </a:lvl1pPr>
            <a:lvl2pPr algn="l" rtl="0" eaLnBrk="1" fontAlgn="base" hangingPunct="1">
              <a:spcBef>
                <a:spcPct val="0"/>
              </a:spcBef>
              <a:spcAft>
                <a:spcPct val="0"/>
              </a:spcAft>
              <a:defRPr sz="2000">
                <a:solidFill>
                  <a:srgbClr val="005943"/>
                </a:solidFill>
                <a:latin typeface="Arial" charset="0"/>
              </a:defRPr>
            </a:lvl2pPr>
            <a:lvl3pPr algn="l" rtl="0" eaLnBrk="1" fontAlgn="base" hangingPunct="1">
              <a:spcBef>
                <a:spcPct val="0"/>
              </a:spcBef>
              <a:spcAft>
                <a:spcPct val="0"/>
              </a:spcAft>
              <a:defRPr sz="2000">
                <a:solidFill>
                  <a:srgbClr val="005943"/>
                </a:solidFill>
                <a:latin typeface="Arial" charset="0"/>
              </a:defRPr>
            </a:lvl3pPr>
            <a:lvl4pPr algn="l" rtl="0" eaLnBrk="1" fontAlgn="base" hangingPunct="1">
              <a:spcBef>
                <a:spcPct val="0"/>
              </a:spcBef>
              <a:spcAft>
                <a:spcPct val="0"/>
              </a:spcAft>
              <a:defRPr sz="2000">
                <a:solidFill>
                  <a:srgbClr val="005943"/>
                </a:solidFill>
                <a:latin typeface="Arial" charset="0"/>
              </a:defRPr>
            </a:lvl4pPr>
            <a:lvl5pPr algn="l" rtl="0" eaLnBrk="1" fontAlgn="base" hangingPunct="1">
              <a:spcBef>
                <a:spcPct val="0"/>
              </a:spcBef>
              <a:spcAft>
                <a:spcPct val="0"/>
              </a:spcAft>
              <a:defRPr sz="2000">
                <a:solidFill>
                  <a:srgbClr val="005943"/>
                </a:solidFill>
                <a:latin typeface="Arial" charset="0"/>
              </a:defRPr>
            </a:lvl5pPr>
            <a:lvl6pPr marL="457200" algn="l" rtl="0" eaLnBrk="1" fontAlgn="base" hangingPunct="1">
              <a:spcBef>
                <a:spcPct val="0"/>
              </a:spcBef>
              <a:spcAft>
                <a:spcPct val="0"/>
              </a:spcAft>
              <a:defRPr sz="2000">
                <a:solidFill>
                  <a:srgbClr val="005943"/>
                </a:solidFill>
                <a:latin typeface="Arial" charset="0"/>
              </a:defRPr>
            </a:lvl6pPr>
            <a:lvl7pPr marL="914400" algn="l" rtl="0" eaLnBrk="1" fontAlgn="base" hangingPunct="1">
              <a:spcBef>
                <a:spcPct val="0"/>
              </a:spcBef>
              <a:spcAft>
                <a:spcPct val="0"/>
              </a:spcAft>
              <a:defRPr sz="2000">
                <a:solidFill>
                  <a:srgbClr val="005943"/>
                </a:solidFill>
                <a:latin typeface="Arial" charset="0"/>
              </a:defRPr>
            </a:lvl7pPr>
            <a:lvl8pPr marL="1371600" algn="l" rtl="0" eaLnBrk="1" fontAlgn="base" hangingPunct="1">
              <a:spcBef>
                <a:spcPct val="0"/>
              </a:spcBef>
              <a:spcAft>
                <a:spcPct val="0"/>
              </a:spcAft>
              <a:defRPr sz="2000">
                <a:solidFill>
                  <a:srgbClr val="005943"/>
                </a:solidFill>
                <a:latin typeface="Arial" charset="0"/>
              </a:defRPr>
            </a:lvl8pPr>
            <a:lvl9pPr marL="1828800" algn="l" rtl="0" eaLnBrk="1" fontAlgn="base" hangingPunct="1">
              <a:spcBef>
                <a:spcPct val="0"/>
              </a:spcBef>
              <a:spcAft>
                <a:spcPct val="0"/>
              </a:spcAft>
              <a:defRPr sz="2000">
                <a:solidFill>
                  <a:srgbClr val="005943"/>
                </a:solidFill>
                <a:latin typeface="Arial" charset="0"/>
              </a:defRPr>
            </a:lvl9pPr>
          </a:lstStyle>
          <a:p>
            <a:r>
              <a:rPr lang="de-DE" b="1" kern="0" dirty="0">
                <a:solidFill>
                  <a:schemeClr val="bg1"/>
                </a:solidFill>
              </a:rPr>
              <a:t>IMPRESSUM</a:t>
            </a:r>
            <a:endParaRPr lang="de-DE" kern="0" dirty="0">
              <a:solidFill>
                <a:schemeClr val="bg1"/>
              </a:solidFill>
            </a:endParaRPr>
          </a:p>
        </p:txBody>
      </p:sp>
      <p:graphicFrame>
        <p:nvGraphicFramePr>
          <p:cNvPr id="10" name="Tabelle 9"/>
          <p:cNvGraphicFramePr>
            <a:graphicFrameLocks noGrp="1"/>
          </p:cNvGraphicFramePr>
          <p:nvPr userDrawn="1">
            <p:extLst>
              <p:ext uri="{D42A27DB-BD31-4B8C-83A1-F6EECF244321}">
                <p14:modId xmlns:p14="http://schemas.microsoft.com/office/powerpoint/2010/main" val="2454369127"/>
              </p:ext>
            </p:extLst>
          </p:nvPr>
        </p:nvGraphicFramePr>
        <p:xfrm>
          <a:off x="431032" y="1276350"/>
          <a:ext cx="8484368" cy="1920240"/>
        </p:xfrm>
        <a:graphic>
          <a:graphicData uri="http://schemas.openxmlformats.org/drawingml/2006/table">
            <a:tbl>
              <a:tblPr firstRow="1" firstCol="1" lastRow="1" lastCol="1" bandRow="1" bandCol="1">
                <a:tableStyleId>{5C22544A-7EE6-4342-B048-85BDC9FD1C3A}</a:tableStyleId>
              </a:tblPr>
              <a:tblGrid>
                <a:gridCol w="1454459">
                  <a:extLst>
                    <a:ext uri="{9D8B030D-6E8A-4147-A177-3AD203B41FA5}">
                      <a16:colId xmlns:a16="http://schemas.microsoft.com/office/drawing/2014/main" val="20000"/>
                    </a:ext>
                  </a:extLst>
                </a:gridCol>
                <a:gridCol w="7029909">
                  <a:extLst>
                    <a:ext uri="{9D8B030D-6E8A-4147-A177-3AD203B41FA5}">
                      <a16:colId xmlns:a16="http://schemas.microsoft.com/office/drawing/2014/main" val="20001"/>
                    </a:ext>
                  </a:extLst>
                </a:gridCol>
              </a:tblGrid>
              <a:tr h="0">
                <a:tc>
                  <a:txBody>
                    <a:bodyPr/>
                    <a:lstStyle/>
                    <a:p>
                      <a:pPr>
                        <a:spcBef>
                          <a:spcPts val="0"/>
                        </a:spcBef>
                        <a:spcAft>
                          <a:spcPts val="0"/>
                        </a:spcAft>
                      </a:pPr>
                      <a:r>
                        <a:rPr lang="de-DE" sz="700" b="1" dirty="0">
                          <a:solidFill>
                            <a:schemeClr val="tx1"/>
                          </a:solidFill>
                          <a:effectLst/>
                          <a:latin typeface="+mn-lt"/>
                        </a:rPr>
                        <a:t>Herausgeber</a:t>
                      </a:r>
                      <a:endParaRPr lang="de-DE" sz="700" b="1" dirty="0">
                        <a:solidFill>
                          <a:schemeClr val="tx1"/>
                        </a:solidFill>
                        <a:effectLst/>
                        <a:latin typeface="+mn-lt"/>
                        <a:ea typeface="Times New Roman"/>
                        <a:cs typeface="Times New Roman"/>
                      </a:endParaRPr>
                    </a:p>
                  </a:txBody>
                  <a:tcPr marL="0" marR="0" marT="0"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0"/>
                        </a:spcBef>
                        <a:spcAft>
                          <a:spcPts val="0"/>
                        </a:spcAft>
                      </a:pPr>
                      <a:r>
                        <a:rPr lang="de-DE" sz="700" b="0" dirty="0">
                          <a:solidFill>
                            <a:schemeClr val="tx1"/>
                          </a:solidFill>
                          <a:effectLst/>
                          <a:latin typeface="+mn-lt"/>
                        </a:rPr>
                        <a:t>ENERCON GmbH ▪ </a:t>
                      </a:r>
                      <a:r>
                        <a:rPr lang="de-DE" sz="700" b="0" dirty="0" err="1">
                          <a:solidFill>
                            <a:schemeClr val="tx1"/>
                          </a:solidFill>
                          <a:effectLst/>
                          <a:latin typeface="+mn-lt"/>
                        </a:rPr>
                        <a:t>Dreekamp</a:t>
                      </a:r>
                      <a:r>
                        <a:rPr lang="de-DE" sz="700" b="0" dirty="0">
                          <a:solidFill>
                            <a:schemeClr val="tx1"/>
                          </a:solidFill>
                          <a:effectLst/>
                          <a:latin typeface="+mn-lt"/>
                        </a:rPr>
                        <a:t> 5 ▪ 26605 Aurich ▪ Deutschland</a:t>
                      </a:r>
                    </a:p>
                    <a:p>
                      <a:pPr>
                        <a:spcBef>
                          <a:spcPts val="0"/>
                        </a:spcBef>
                        <a:spcAft>
                          <a:spcPts val="0"/>
                        </a:spcAft>
                      </a:pPr>
                      <a:r>
                        <a:rPr lang="de-DE" sz="700" b="0" dirty="0">
                          <a:solidFill>
                            <a:schemeClr val="tx1"/>
                          </a:solidFill>
                          <a:effectLst/>
                          <a:latin typeface="+mn-lt"/>
                        </a:rPr>
                        <a:t>Telefon: +49 4941 927-0 ▪ Telefax: +49 4941 927-109 ▪ </a:t>
                      </a:r>
                      <a:r>
                        <a:rPr lang="fr-FR" sz="700" b="0" dirty="0">
                          <a:solidFill>
                            <a:schemeClr val="tx1"/>
                          </a:solidFill>
                          <a:effectLst/>
                          <a:latin typeface="+mn-lt"/>
                        </a:rPr>
                        <a:t>E-Mail: info@enercon.de ▪ Internet: </a:t>
                      </a:r>
                      <a:r>
                        <a:rPr lang="fr-FR" sz="700" b="0" dirty="0">
                          <a:solidFill>
                            <a:schemeClr val="tx1"/>
                          </a:solidFill>
                          <a:effectLst/>
                          <a:latin typeface="+mn-lt"/>
                          <a:hlinkClick r:id="rId2"/>
                        </a:rPr>
                        <a:t>http://www.enercon.de</a:t>
                      </a:r>
                      <a:endParaRPr lang="fr-FR" sz="700" b="0" dirty="0">
                        <a:solidFill>
                          <a:schemeClr val="tx1"/>
                        </a:solidFill>
                        <a:effectLst/>
                        <a:latin typeface="+mn-lt"/>
                      </a:endParaRPr>
                    </a:p>
                    <a:p>
                      <a:pPr>
                        <a:spcBef>
                          <a:spcPts val="0"/>
                        </a:spcBef>
                        <a:spcAft>
                          <a:spcPts val="0"/>
                        </a:spcAft>
                      </a:pPr>
                      <a:r>
                        <a:rPr lang="de-DE" sz="700" b="0" dirty="0">
                          <a:solidFill>
                            <a:schemeClr val="tx1"/>
                          </a:solidFill>
                          <a:effectLst/>
                          <a:latin typeface="+mn-lt"/>
                        </a:rPr>
                        <a:t>Geschäftsführung: Hans-Dieter Kettwig, Jost Backhaus, </a:t>
                      </a:r>
                      <a:r>
                        <a:rPr lang="de-DE" sz="700" b="0" dirty="0" err="1">
                          <a:solidFill>
                            <a:schemeClr val="tx1"/>
                          </a:solidFill>
                          <a:effectLst/>
                          <a:latin typeface="+mn-lt"/>
                        </a:rPr>
                        <a:t>Momme</a:t>
                      </a:r>
                      <a:r>
                        <a:rPr lang="de-DE" sz="700" b="0" dirty="0">
                          <a:solidFill>
                            <a:schemeClr val="tx1"/>
                          </a:solidFill>
                          <a:effectLst/>
                          <a:latin typeface="+mn-lt"/>
                        </a:rPr>
                        <a:t> Janssen</a:t>
                      </a:r>
                      <a:r>
                        <a:rPr lang="de-DE" sz="700" b="0" baseline="0" dirty="0">
                          <a:solidFill>
                            <a:schemeClr val="tx1"/>
                          </a:solidFill>
                          <a:effectLst/>
                          <a:latin typeface="+mn-lt"/>
                        </a:rPr>
                        <a:t>, Dr. Martin </a:t>
                      </a:r>
                      <a:r>
                        <a:rPr lang="de-DE" sz="700" b="0" baseline="0" dirty="0" err="1">
                          <a:solidFill>
                            <a:schemeClr val="tx1"/>
                          </a:solidFill>
                          <a:effectLst/>
                          <a:latin typeface="+mn-lt"/>
                        </a:rPr>
                        <a:t>Prillmann</a:t>
                      </a:r>
                      <a:r>
                        <a:rPr lang="de-DE" sz="700" b="0" baseline="0" dirty="0">
                          <a:solidFill>
                            <a:schemeClr val="tx1"/>
                          </a:solidFill>
                          <a:effectLst/>
                          <a:latin typeface="+mn-lt"/>
                        </a:rPr>
                        <a:t>, Jörg Scholle </a:t>
                      </a:r>
                      <a:endParaRPr lang="de-DE" sz="700" b="0" dirty="0">
                        <a:solidFill>
                          <a:schemeClr val="tx1"/>
                        </a:solidFill>
                        <a:effectLst/>
                        <a:latin typeface="+mn-lt"/>
                      </a:endParaRPr>
                    </a:p>
                    <a:p>
                      <a:pPr>
                        <a:spcBef>
                          <a:spcPts val="0"/>
                        </a:spcBef>
                        <a:spcAft>
                          <a:spcPts val="0"/>
                        </a:spcAft>
                      </a:pPr>
                      <a:r>
                        <a:rPr lang="de-DE" sz="700" b="0" dirty="0">
                          <a:solidFill>
                            <a:schemeClr val="tx1"/>
                          </a:solidFill>
                          <a:effectLst/>
                          <a:latin typeface="+mn-lt"/>
                        </a:rPr>
                        <a:t>Zuständiges Amtsgericht: Aurich ▪ Handelsregisternummer: HRB 411 ▪ </a:t>
                      </a:r>
                      <a:r>
                        <a:rPr lang="de-DE" sz="700" b="0" dirty="0" err="1">
                          <a:solidFill>
                            <a:schemeClr val="tx1"/>
                          </a:solidFill>
                          <a:effectLst/>
                          <a:latin typeface="+mn-lt"/>
                        </a:rPr>
                        <a:t>Ust.Id</a:t>
                      </a:r>
                      <a:r>
                        <a:rPr lang="de-DE" sz="700" b="0" dirty="0">
                          <a:solidFill>
                            <a:schemeClr val="tx1"/>
                          </a:solidFill>
                          <a:effectLst/>
                          <a:latin typeface="+mn-lt"/>
                        </a:rPr>
                        <a:t>.-Nr.: DE 181 977 360</a:t>
                      </a:r>
                    </a:p>
                  </a:txBody>
                  <a:tcPr marL="0" marR="0" marT="0"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0">
                <a:tc>
                  <a:txBody>
                    <a:bodyPr/>
                    <a:lstStyle/>
                    <a:p>
                      <a:pPr>
                        <a:spcBef>
                          <a:spcPts val="0"/>
                        </a:spcBef>
                        <a:spcAft>
                          <a:spcPts val="0"/>
                        </a:spcAft>
                      </a:pPr>
                      <a:r>
                        <a:rPr lang="de-DE" sz="700" b="1" dirty="0">
                          <a:solidFill>
                            <a:schemeClr val="tx1"/>
                          </a:solidFill>
                          <a:effectLst/>
                          <a:latin typeface="+mn-lt"/>
                        </a:rPr>
                        <a:t>Urheberrechtshinweis</a:t>
                      </a:r>
                      <a:endParaRPr lang="de-DE" sz="700" b="1" dirty="0">
                        <a:solidFill>
                          <a:schemeClr val="tx1"/>
                        </a:solidFill>
                        <a:effectLst/>
                        <a:latin typeface="+mn-lt"/>
                        <a:ea typeface="Times New Roman"/>
                        <a:cs typeface="Times New Roman"/>
                      </a:endParaRPr>
                    </a:p>
                  </a:txBody>
                  <a:tcPr marL="0" marR="0" marT="0"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0"/>
                        </a:spcBef>
                        <a:spcAft>
                          <a:spcPts val="0"/>
                        </a:spcAft>
                      </a:pPr>
                      <a:r>
                        <a:rPr lang="de-DE" sz="700" b="0" dirty="0">
                          <a:solidFill>
                            <a:schemeClr val="tx1"/>
                          </a:solidFill>
                          <a:effectLst/>
                          <a:latin typeface="+mn-lt"/>
                          <a:ea typeface="Times New Roman"/>
                          <a:cs typeface="Times New Roman"/>
                        </a:rPr>
                        <a:t>Die Inhalte dieses Dokumentes sind urheberrechtlich durch das deutsche Urheberrechtsgesetz sowie durch internationale Verträge geschützt.</a:t>
                      </a:r>
                    </a:p>
                    <a:p>
                      <a:pPr>
                        <a:spcBef>
                          <a:spcPts val="0"/>
                        </a:spcBef>
                        <a:spcAft>
                          <a:spcPts val="0"/>
                        </a:spcAft>
                      </a:pPr>
                      <a:r>
                        <a:rPr lang="de-DE" sz="700" b="0" dirty="0">
                          <a:solidFill>
                            <a:schemeClr val="tx1"/>
                          </a:solidFill>
                          <a:effectLst/>
                          <a:latin typeface="+mn-lt"/>
                          <a:ea typeface="Times New Roman"/>
                          <a:cs typeface="Times New Roman"/>
                        </a:rPr>
                        <a:t>Sämtliche Urheberrechte an den Inhalten dieses Dokumentes liegen bei der ENERCON GmbH, sofern und soweit nicht ausdrücklich ein anderer Urheber angegeben oder offensichtlich erkennbar ist.</a:t>
                      </a:r>
                    </a:p>
                    <a:p>
                      <a:pPr>
                        <a:spcBef>
                          <a:spcPts val="0"/>
                        </a:spcBef>
                        <a:spcAft>
                          <a:spcPts val="0"/>
                        </a:spcAft>
                      </a:pPr>
                      <a:r>
                        <a:rPr lang="de-DE" sz="700" b="0" dirty="0">
                          <a:solidFill>
                            <a:schemeClr val="tx1"/>
                          </a:solidFill>
                          <a:effectLst/>
                          <a:latin typeface="+mn-lt"/>
                          <a:ea typeface="Times New Roman"/>
                          <a:cs typeface="Times New Roman"/>
                        </a:rPr>
                        <a:t>Dem Nutzer werden durch die Bereitstellung der Inhalte keine gewerblichen Schutzrechte, Nutzungsrechte oder sonstigen Rechte eingeräumt oder vorbehalten. Dem Nutzer ist es untersagt, für das Know-how oder Teile davon Rechte gleich welcher Art anzumelden.</a:t>
                      </a:r>
                    </a:p>
                    <a:p>
                      <a:pPr>
                        <a:spcBef>
                          <a:spcPts val="0"/>
                        </a:spcBef>
                        <a:spcAft>
                          <a:spcPts val="0"/>
                        </a:spcAft>
                      </a:pPr>
                      <a:r>
                        <a:rPr lang="de-DE" sz="700" b="0" dirty="0">
                          <a:solidFill>
                            <a:schemeClr val="tx1"/>
                          </a:solidFill>
                          <a:effectLst/>
                          <a:latin typeface="+mn-lt"/>
                          <a:ea typeface="Times New Roman"/>
                          <a:cs typeface="Times New Roman"/>
                        </a:rPr>
                        <a:t>Die Weitergabe, Überlassung und sonstige Verbreitung der Inhalte dieses Dokumentes an Dritte, die Anfertigung von Kopien, Abschriften und sonstigen Reproduktionen sowie die Verwertung und sonstige Nutzung sind – auch auszugsweise – ohne vorherige, ausdrückliche und schriftliche Zustimmung des Urhebers untersagt, sofern und soweit nicht zwingende gesetzliche Vorschriften ein Solches gestatten.</a:t>
                      </a:r>
                    </a:p>
                    <a:p>
                      <a:pPr>
                        <a:spcBef>
                          <a:spcPts val="0"/>
                        </a:spcBef>
                        <a:spcAft>
                          <a:spcPts val="0"/>
                        </a:spcAft>
                      </a:pPr>
                      <a:r>
                        <a:rPr lang="de-DE" sz="700" b="0" dirty="0">
                          <a:solidFill>
                            <a:schemeClr val="tx1"/>
                          </a:solidFill>
                          <a:effectLst/>
                          <a:latin typeface="+mn-lt"/>
                          <a:ea typeface="Times New Roman"/>
                          <a:cs typeface="Times New Roman"/>
                        </a:rPr>
                        <a:t>Verstöße gegen das Urheberrecht sind rechtswidrig, gem. §§ 106 ff. Urheberrechtsgesetz strafbar und gewähren den Trägern der Urheberrechte Ansprüche auf Unterlassung und Schadensersatz.</a:t>
                      </a:r>
                    </a:p>
                  </a:txBody>
                  <a:tcPr marL="0" marR="0" marT="0"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0">
                <a:tc>
                  <a:txBody>
                    <a:bodyPr/>
                    <a:lstStyle/>
                    <a:p>
                      <a:pPr>
                        <a:spcBef>
                          <a:spcPts val="0"/>
                        </a:spcBef>
                        <a:spcAft>
                          <a:spcPts val="0"/>
                        </a:spcAft>
                      </a:pPr>
                      <a:r>
                        <a:rPr lang="de-DE" sz="700" b="1" dirty="0">
                          <a:solidFill>
                            <a:schemeClr val="tx1"/>
                          </a:solidFill>
                          <a:effectLst/>
                          <a:latin typeface="+mn-lt"/>
                          <a:ea typeface="Times New Roman"/>
                          <a:cs typeface="Times New Roman"/>
                        </a:rPr>
                        <a:t>Geschützte Marken</a:t>
                      </a:r>
                    </a:p>
                  </a:txBody>
                  <a:tcPr marL="0" marR="0" marT="0"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0"/>
                        </a:spcBef>
                        <a:spcAft>
                          <a:spcPts val="0"/>
                        </a:spcAft>
                      </a:pPr>
                      <a:r>
                        <a:rPr lang="de-DE" sz="700" b="0" dirty="0">
                          <a:solidFill>
                            <a:schemeClr val="tx1"/>
                          </a:solidFill>
                          <a:effectLst/>
                          <a:latin typeface="+mn-lt"/>
                          <a:ea typeface="Times New Roman"/>
                          <a:cs typeface="Times New Roman"/>
                        </a:rPr>
                        <a:t>Alle in diesem Dokument ggf. genannten Marken- und Warenzeichen sind geistiges Eigentum der jeweiligen eingetragenen Inhaber; die Bestimmungen des anwendbaren Kennzeichen- und Markenrechts gelten uneingeschränkt.</a:t>
                      </a:r>
                    </a:p>
                  </a:txBody>
                  <a:tcPr marL="0" marR="0" marT="0"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0">
                <a:tc>
                  <a:txBody>
                    <a:bodyPr/>
                    <a:lstStyle/>
                    <a:p>
                      <a:pPr>
                        <a:spcBef>
                          <a:spcPts val="0"/>
                        </a:spcBef>
                        <a:spcAft>
                          <a:spcPts val="0"/>
                        </a:spcAft>
                      </a:pPr>
                      <a:r>
                        <a:rPr lang="de-DE" sz="700" b="1" dirty="0">
                          <a:solidFill>
                            <a:schemeClr val="tx1"/>
                          </a:solidFill>
                          <a:effectLst/>
                          <a:latin typeface="+mn-lt"/>
                        </a:rPr>
                        <a:t>Änderungsvorbehalt</a:t>
                      </a:r>
                      <a:endParaRPr lang="de-DE" sz="700" b="1" dirty="0">
                        <a:solidFill>
                          <a:schemeClr val="tx1"/>
                        </a:solidFill>
                        <a:effectLst/>
                        <a:latin typeface="+mn-lt"/>
                        <a:ea typeface="Times New Roman"/>
                        <a:cs typeface="Times New Roman"/>
                      </a:endParaRPr>
                    </a:p>
                  </a:txBody>
                  <a:tcPr marL="0" marR="0" marT="0"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0"/>
                        </a:spcBef>
                        <a:spcAft>
                          <a:spcPts val="0"/>
                        </a:spcAft>
                      </a:pPr>
                      <a:r>
                        <a:rPr lang="de-DE" sz="700" b="0" dirty="0">
                          <a:solidFill>
                            <a:schemeClr val="tx1"/>
                          </a:solidFill>
                          <a:effectLst/>
                          <a:latin typeface="+mn-lt"/>
                          <a:ea typeface="Times New Roman"/>
                          <a:cs typeface="Times New Roman"/>
                        </a:rPr>
                        <a:t>Die ENERCON GmbH behält sich vor, dieses Dokument und den darin beschriebenen Gegenstand jederzeit ohne Vorankündigung zu ändern, insbesondere zu verbessern und zu erweitern, sofern und soweit vertragliche Vereinbarungen oder gesetzliche Vorgaben dem nicht entgegenstehen.</a:t>
                      </a:r>
                    </a:p>
                  </a:txBody>
                  <a:tcPr marL="0" marR="0" marT="0"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
        <p:nvSpPr>
          <p:cNvPr id="11" name="Rectangle 1"/>
          <p:cNvSpPr>
            <a:spLocks noChangeArrowheads="1"/>
          </p:cNvSpPr>
          <p:nvPr userDrawn="1"/>
        </p:nvSpPr>
        <p:spPr bwMode="auto">
          <a:xfrm>
            <a:off x="314856" y="4070880"/>
            <a:ext cx="1656184"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700" b="1"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Revisionen</a:t>
            </a:r>
            <a:endParaRPr kumimoji="0" lang="de-DE" sz="700" b="0" i="0" u="none" strike="noStrike" cap="none" normalizeH="0" baseline="0" dirty="0">
              <a:ln>
                <a:noFill/>
              </a:ln>
              <a:solidFill>
                <a:schemeClr val="tx1"/>
              </a:solidFill>
              <a:effectLst/>
              <a:latin typeface="Arial" pitchFamily="34" charset="0"/>
            </a:endParaRPr>
          </a:p>
        </p:txBody>
      </p:sp>
      <p:graphicFrame>
        <p:nvGraphicFramePr>
          <p:cNvPr id="18" name="Tabelle 17"/>
          <p:cNvGraphicFramePr>
            <a:graphicFrameLocks noGrp="1"/>
          </p:cNvGraphicFramePr>
          <p:nvPr userDrawn="1">
            <p:extLst>
              <p:ext uri="{D42A27DB-BD31-4B8C-83A1-F6EECF244321}">
                <p14:modId xmlns:p14="http://schemas.microsoft.com/office/powerpoint/2010/main" val="2982504324"/>
              </p:ext>
            </p:extLst>
          </p:nvPr>
        </p:nvGraphicFramePr>
        <p:xfrm>
          <a:off x="386080" y="3532604"/>
          <a:ext cx="8605520" cy="182880"/>
        </p:xfrm>
        <a:graphic>
          <a:graphicData uri="http://schemas.openxmlformats.org/drawingml/2006/table">
            <a:tbl>
              <a:tblPr firstRow="1" firstCol="1" lastRow="1" lastCol="1" bandRow="1" bandCol="1">
                <a:tableStyleId>{5C22544A-7EE6-4342-B048-85BDC9FD1C3A}</a:tableStyleId>
              </a:tblPr>
              <a:tblGrid>
                <a:gridCol w="1487751">
                  <a:extLst>
                    <a:ext uri="{9D8B030D-6E8A-4147-A177-3AD203B41FA5}">
                      <a16:colId xmlns:a16="http://schemas.microsoft.com/office/drawing/2014/main" val="20000"/>
                    </a:ext>
                  </a:extLst>
                </a:gridCol>
                <a:gridCol w="7117769">
                  <a:extLst>
                    <a:ext uri="{9D8B030D-6E8A-4147-A177-3AD203B41FA5}">
                      <a16:colId xmlns:a16="http://schemas.microsoft.com/office/drawing/2014/main" val="20001"/>
                    </a:ext>
                  </a:extLst>
                </a:gridCol>
              </a:tblGrid>
              <a:tr h="0">
                <a:tc>
                  <a:txBody>
                    <a:bodyPr/>
                    <a:lstStyle/>
                    <a:p>
                      <a:pPr>
                        <a:spcBef>
                          <a:spcPts val="100"/>
                        </a:spcBef>
                        <a:spcAft>
                          <a:spcPts val="100"/>
                        </a:spcAft>
                      </a:pPr>
                      <a:r>
                        <a:rPr lang="de-DE" sz="600" dirty="0">
                          <a:solidFill>
                            <a:schemeClr val="tx1"/>
                          </a:solidFill>
                          <a:effectLst/>
                          <a:latin typeface="+mn-lt"/>
                        </a:rPr>
                        <a:t>Dokument-ID</a:t>
                      </a:r>
                      <a:endParaRPr lang="de-DE" sz="600" b="1"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0" dirty="0">
                          <a:solidFill>
                            <a:schemeClr val="tx1"/>
                          </a:solidFill>
                          <a:effectLst/>
                          <a:latin typeface="+mn-lt"/>
                          <a:ea typeface="+mn-ea"/>
                          <a:cs typeface="+mn-cs"/>
                        </a:rPr>
                        <a:t>20181218 ppt-template_DinA4_de</a:t>
                      </a: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0"/>
                  </a:ext>
                </a:extLst>
              </a:tr>
              <a:tr h="0">
                <a:tc>
                  <a:txBody>
                    <a:bodyPr/>
                    <a:lstStyle/>
                    <a:p>
                      <a:pPr>
                        <a:spcBef>
                          <a:spcPts val="100"/>
                        </a:spcBef>
                        <a:spcAft>
                          <a:spcPts val="100"/>
                        </a:spcAft>
                      </a:pPr>
                      <a:r>
                        <a:rPr lang="de-DE" sz="600" dirty="0">
                          <a:solidFill>
                            <a:schemeClr val="tx1"/>
                          </a:solidFill>
                          <a:effectLst/>
                          <a:latin typeface="+mn-lt"/>
                        </a:rPr>
                        <a:t>Vermerk</a:t>
                      </a:r>
                      <a:endParaRPr lang="de-DE" sz="600" b="1"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0" dirty="0">
                          <a:solidFill>
                            <a:schemeClr val="tx1"/>
                          </a:solidFill>
                          <a:effectLst/>
                          <a:latin typeface="+mn-lt"/>
                        </a:rPr>
                        <a:t>Dies ist das Originaldokument.</a:t>
                      </a: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graphicFrame>
        <p:nvGraphicFramePr>
          <p:cNvPr id="19" name="Tabelle 18"/>
          <p:cNvGraphicFramePr>
            <a:graphicFrameLocks noGrp="1"/>
          </p:cNvGraphicFramePr>
          <p:nvPr userDrawn="1">
            <p:extLst>
              <p:ext uri="{D42A27DB-BD31-4B8C-83A1-F6EECF244321}">
                <p14:modId xmlns:p14="http://schemas.microsoft.com/office/powerpoint/2010/main" val="2522714912"/>
              </p:ext>
            </p:extLst>
          </p:nvPr>
        </p:nvGraphicFramePr>
        <p:xfrm>
          <a:off x="374265" y="3811270"/>
          <a:ext cx="8617335" cy="182880"/>
        </p:xfrm>
        <a:graphic>
          <a:graphicData uri="http://schemas.openxmlformats.org/drawingml/2006/table">
            <a:tbl>
              <a:tblPr firstRow="1" firstCol="1" lastRow="1" lastCol="1" bandRow="1" bandCol="1">
                <a:tableStyleId>{5C22544A-7EE6-4342-B048-85BDC9FD1C3A}</a:tableStyleId>
              </a:tblPr>
              <a:tblGrid>
                <a:gridCol w="1489794">
                  <a:extLst>
                    <a:ext uri="{9D8B030D-6E8A-4147-A177-3AD203B41FA5}">
                      <a16:colId xmlns:a16="http://schemas.microsoft.com/office/drawing/2014/main" val="20000"/>
                    </a:ext>
                  </a:extLst>
                </a:gridCol>
                <a:gridCol w="770491">
                  <a:extLst>
                    <a:ext uri="{9D8B030D-6E8A-4147-A177-3AD203B41FA5}">
                      <a16:colId xmlns:a16="http://schemas.microsoft.com/office/drawing/2014/main" val="20001"/>
                    </a:ext>
                  </a:extLst>
                </a:gridCol>
                <a:gridCol w="776973">
                  <a:extLst>
                    <a:ext uri="{9D8B030D-6E8A-4147-A177-3AD203B41FA5}">
                      <a16:colId xmlns:a16="http://schemas.microsoft.com/office/drawing/2014/main" val="20002"/>
                    </a:ext>
                  </a:extLst>
                </a:gridCol>
                <a:gridCol w="5580077">
                  <a:extLst>
                    <a:ext uri="{9D8B030D-6E8A-4147-A177-3AD203B41FA5}">
                      <a16:colId xmlns:a16="http://schemas.microsoft.com/office/drawing/2014/main" val="20003"/>
                    </a:ext>
                  </a:extLst>
                </a:gridCol>
              </a:tblGrid>
              <a:tr h="0">
                <a:tc>
                  <a:txBody>
                    <a:bodyPr/>
                    <a:lstStyle/>
                    <a:p>
                      <a:pPr>
                        <a:spcBef>
                          <a:spcPts val="100"/>
                        </a:spcBef>
                        <a:spcAft>
                          <a:spcPts val="100"/>
                        </a:spcAft>
                      </a:pPr>
                      <a:r>
                        <a:rPr lang="de-DE" sz="600" b="1" dirty="0">
                          <a:solidFill>
                            <a:schemeClr val="tx1"/>
                          </a:solidFill>
                          <a:effectLst/>
                          <a:latin typeface="+mj-lt"/>
                        </a:rPr>
                        <a:t>Datum</a:t>
                      </a:r>
                      <a:endParaRPr lang="de-DE" sz="600" b="1" dirty="0">
                        <a:solidFill>
                          <a:schemeClr val="tx1"/>
                        </a:solidFill>
                        <a:effectLst/>
                        <a:latin typeface="+mj-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1" dirty="0">
                          <a:solidFill>
                            <a:schemeClr val="tx1"/>
                          </a:solidFill>
                          <a:effectLst/>
                          <a:latin typeface="+mj-lt"/>
                        </a:rPr>
                        <a:t>Sprache</a:t>
                      </a:r>
                      <a:endParaRPr lang="de-DE" sz="600" b="1" dirty="0">
                        <a:solidFill>
                          <a:schemeClr val="tx1"/>
                        </a:solidFill>
                        <a:effectLst/>
                        <a:latin typeface="+mj-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1" dirty="0">
                          <a:solidFill>
                            <a:schemeClr val="tx1"/>
                          </a:solidFill>
                          <a:effectLst/>
                          <a:latin typeface="+mj-lt"/>
                        </a:rPr>
                        <a:t>DCC</a:t>
                      </a:r>
                      <a:endParaRPr lang="de-DE" sz="600" b="1" dirty="0">
                        <a:solidFill>
                          <a:schemeClr val="tx1"/>
                        </a:solidFill>
                        <a:effectLst/>
                        <a:latin typeface="+mj-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1" dirty="0">
                          <a:solidFill>
                            <a:schemeClr val="tx1"/>
                          </a:solidFill>
                          <a:effectLst/>
                          <a:latin typeface="+mj-lt"/>
                        </a:rPr>
                        <a:t>Werk / Abteilung</a:t>
                      </a:r>
                      <a:endParaRPr lang="de-DE" sz="600" b="1" dirty="0">
                        <a:solidFill>
                          <a:schemeClr val="tx1"/>
                        </a:solidFill>
                        <a:effectLst/>
                        <a:latin typeface="+mj-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0"/>
                  </a:ext>
                </a:extLst>
              </a:tr>
              <a:tr h="0">
                <a:tc>
                  <a:txBody>
                    <a:bodyPr/>
                    <a:lstStyle/>
                    <a:p>
                      <a:pPr>
                        <a:spcBef>
                          <a:spcPts val="100"/>
                        </a:spcBef>
                        <a:spcAft>
                          <a:spcPts val="100"/>
                        </a:spcAft>
                      </a:pPr>
                      <a:r>
                        <a:rPr lang="de-DE" sz="600" b="0" dirty="0">
                          <a:solidFill>
                            <a:schemeClr val="tx1"/>
                          </a:solidFill>
                          <a:effectLst/>
                          <a:latin typeface="+mn-lt"/>
                          <a:ea typeface="+mn-ea"/>
                          <a:cs typeface="+mn-cs"/>
                        </a:rPr>
                        <a:t>20181218</a:t>
                      </a:r>
                      <a:endParaRPr lang="de-DE" sz="600" b="0" dirty="0">
                        <a:solidFill>
                          <a:schemeClr val="tx1"/>
                        </a:solidFill>
                        <a:effectLst/>
                        <a:latin typeface="+mj-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0" dirty="0">
                          <a:solidFill>
                            <a:schemeClr val="tx1"/>
                          </a:solidFill>
                          <a:effectLst/>
                          <a:latin typeface="+mj-lt"/>
                        </a:rPr>
                        <a:t>de </a:t>
                      </a:r>
                      <a:endParaRPr lang="de-DE" sz="600" b="0" dirty="0">
                        <a:solidFill>
                          <a:schemeClr val="tx1"/>
                        </a:solidFill>
                        <a:effectLst/>
                        <a:latin typeface="+mj-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endParaRPr lang="de-DE" sz="600" b="0" dirty="0">
                        <a:solidFill>
                          <a:schemeClr val="tx1"/>
                        </a:solidFill>
                        <a:effectLst/>
                        <a:latin typeface="+mj-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0" dirty="0">
                          <a:solidFill>
                            <a:schemeClr val="tx1"/>
                          </a:solidFill>
                          <a:effectLst/>
                          <a:latin typeface="+mj-lt"/>
                          <a:ea typeface="+mn-ea"/>
                          <a:cs typeface="+mn-cs"/>
                        </a:rPr>
                        <a:t>Marketing</a:t>
                      </a:r>
                      <a:endParaRPr lang="de-DE" sz="600" b="0" dirty="0">
                        <a:solidFill>
                          <a:schemeClr val="tx1"/>
                        </a:solidFill>
                        <a:effectLst/>
                        <a:latin typeface="+mj-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graphicFrame>
        <p:nvGraphicFramePr>
          <p:cNvPr id="20" name="Tabelle 19"/>
          <p:cNvGraphicFramePr>
            <a:graphicFrameLocks noGrp="1"/>
          </p:cNvGraphicFramePr>
          <p:nvPr userDrawn="1">
            <p:extLst>
              <p:ext uri="{D42A27DB-BD31-4B8C-83A1-F6EECF244321}">
                <p14:modId xmlns:p14="http://schemas.microsoft.com/office/powerpoint/2010/main" val="2246381791"/>
              </p:ext>
            </p:extLst>
          </p:nvPr>
        </p:nvGraphicFramePr>
        <p:xfrm>
          <a:off x="381000" y="4283710"/>
          <a:ext cx="8610600" cy="548640"/>
        </p:xfrm>
        <a:graphic>
          <a:graphicData uri="http://schemas.openxmlformats.org/drawingml/2006/table">
            <a:tbl>
              <a:tblPr firstRow="1" firstCol="1" lastRow="1" lastCol="1" bandRow="1" bandCol="1">
                <a:tableStyleId>{5C22544A-7EE6-4342-B048-85BDC9FD1C3A}</a:tableStyleId>
              </a:tblPr>
              <a:tblGrid>
                <a:gridCol w="391391">
                  <a:extLst>
                    <a:ext uri="{9D8B030D-6E8A-4147-A177-3AD203B41FA5}">
                      <a16:colId xmlns:a16="http://schemas.microsoft.com/office/drawing/2014/main" val="20000"/>
                    </a:ext>
                  </a:extLst>
                </a:gridCol>
                <a:gridCol w="1090597">
                  <a:extLst>
                    <a:ext uri="{9D8B030D-6E8A-4147-A177-3AD203B41FA5}">
                      <a16:colId xmlns:a16="http://schemas.microsoft.com/office/drawing/2014/main" val="20001"/>
                    </a:ext>
                  </a:extLst>
                </a:gridCol>
                <a:gridCol w="7128612">
                  <a:extLst>
                    <a:ext uri="{9D8B030D-6E8A-4147-A177-3AD203B41FA5}">
                      <a16:colId xmlns:a16="http://schemas.microsoft.com/office/drawing/2014/main" val="20002"/>
                    </a:ext>
                  </a:extLst>
                </a:gridCol>
              </a:tblGrid>
              <a:tr h="0">
                <a:tc>
                  <a:txBody>
                    <a:bodyPr/>
                    <a:lstStyle/>
                    <a:p>
                      <a:pPr>
                        <a:spcBef>
                          <a:spcPts val="100"/>
                        </a:spcBef>
                        <a:spcAft>
                          <a:spcPts val="100"/>
                        </a:spcAft>
                      </a:pPr>
                      <a:r>
                        <a:rPr lang="de-DE" sz="600" dirty="0" err="1">
                          <a:solidFill>
                            <a:schemeClr val="tx1"/>
                          </a:solidFill>
                          <a:effectLst/>
                          <a:latin typeface="+mn-lt"/>
                        </a:rPr>
                        <a:t>Rev</a:t>
                      </a:r>
                      <a:r>
                        <a:rPr lang="de-DE" sz="600" dirty="0">
                          <a:solidFill>
                            <a:schemeClr val="tx1"/>
                          </a:solidFill>
                          <a:effectLst/>
                          <a:latin typeface="+mn-lt"/>
                        </a:rPr>
                        <a:t>.</a:t>
                      </a:r>
                      <a:endParaRPr lang="de-DE" sz="600" b="1"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dirty="0">
                          <a:solidFill>
                            <a:schemeClr val="tx1"/>
                          </a:solidFill>
                          <a:effectLst/>
                          <a:latin typeface="+mn-lt"/>
                        </a:rPr>
                        <a:t>Datum</a:t>
                      </a:r>
                      <a:endParaRPr lang="de-DE" sz="600" b="1"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dirty="0">
                          <a:solidFill>
                            <a:schemeClr val="tx1"/>
                          </a:solidFill>
                          <a:effectLst/>
                          <a:latin typeface="+mn-lt"/>
                        </a:rPr>
                        <a:t>Änderung</a:t>
                      </a:r>
                      <a:endParaRPr lang="de-DE" sz="600" b="1"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0"/>
                  </a:ext>
                </a:extLst>
              </a:tr>
              <a:tr h="0">
                <a:tc>
                  <a:txBody>
                    <a:bodyPr/>
                    <a:lstStyle/>
                    <a:p>
                      <a:pPr>
                        <a:spcBef>
                          <a:spcPts val="100"/>
                        </a:spcBef>
                        <a:spcAft>
                          <a:spcPts val="100"/>
                        </a:spcAft>
                      </a:pPr>
                      <a:r>
                        <a:rPr lang="de-DE" sz="600" b="0" dirty="0">
                          <a:solidFill>
                            <a:schemeClr val="tx1"/>
                          </a:solidFill>
                          <a:effectLst/>
                          <a:latin typeface="+mn-lt"/>
                        </a:rPr>
                        <a:t>0</a:t>
                      </a: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0" dirty="0">
                          <a:solidFill>
                            <a:schemeClr val="tx1"/>
                          </a:solidFill>
                          <a:effectLst/>
                          <a:latin typeface="+mn-lt"/>
                          <a:ea typeface="+mn-ea"/>
                          <a:cs typeface="+mn-cs"/>
                        </a:rPr>
                        <a:t>20181218</a:t>
                      </a: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0" dirty="0">
                          <a:solidFill>
                            <a:schemeClr val="tx1"/>
                          </a:solidFill>
                          <a:effectLst/>
                          <a:latin typeface="+mn-lt"/>
                        </a:rPr>
                        <a:t>Erstellen des Dokuments</a:t>
                      </a: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1"/>
                  </a:ext>
                </a:extLst>
              </a:tr>
              <a:tr h="0">
                <a:tc>
                  <a:txBody>
                    <a:bodyPr/>
                    <a:lstStyle/>
                    <a:p>
                      <a:pPr>
                        <a:spcBef>
                          <a:spcPts val="100"/>
                        </a:spcBef>
                        <a:spcAft>
                          <a:spcPts val="100"/>
                        </a:spcAft>
                      </a:pPr>
                      <a:r>
                        <a:rPr lang="de-DE" sz="600" b="0" dirty="0">
                          <a:solidFill>
                            <a:schemeClr val="tx1"/>
                          </a:solidFill>
                          <a:effectLst/>
                          <a:latin typeface="+mn-lt"/>
                          <a:ea typeface="Times New Roman"/>
                          <a:cs typeface="Times New Roman"/>
                        </a:rPr>
                        <a:t>1</a:t>
                      </a: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0" dirty="0">
                          <a:solidFill>
                            <a:schemeClr val="tx1"/>
                          </a:solidFill>
                          <a:effectLst/>
                          <a:latin typeface="+mn-lt"/>
                        </a:rPr>
                        <a:t>20190712</a:t>
                      </a: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0" dirty="0">
                          <a:solidFill>
                            <a:schemeClr val="tx1"/>
                          </a:solidFill>
                          <a:effectLst/>
                          <a:latin typeface="+mn-lt"/>
                        </a:rPr>
                        <a:t>Aktualisierung des Dokuments</a:t>
                      </a: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2"/>
                  </a:ext>
                </a:extLst>
              </a:tr>
              <a:tr h="0">
                <a:tc>
                  <a:txBody>
                    <a:bodyPr/>
                    <a:lstStyle/>
                    <a:p>
                      <a:pPr>
                        <a:spcBef>
                          <a:spcPts val="100"/>
                        </a:spcBef>
                        <a:spcAft>
                          <a:spcPts val="100"/>
                        </a:spcAft>
                      </a:pPr>
                      <a:r>
                        <a:rPr lang="de-DE" sz="600" b="0" dirty="0">
                          <a:solidFill>
                            <a:schemeClr val="tx1"/>
                          </a:solidFill>
                          <a:effectLst/>
                          <a:latin typeface="+mn-lt"/>
                          <a:ea typeface="Times New Roman"/>
                          <a:cs typeface="Times New Roman"/>
                        </a:rPr>
                        <a:t>2</a:t>
                      </a: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0" dirty="0">
                          <a:solidFill>
                            <a:schemeClr val="tx1"/>
                          </a:solidFill>
                          <a:effectLst/>
                          <a:latin typeface="+mn-lt"/>
                          <a:ea typeface="Times New Roman"/>
                          <a:cs typeface="Times New Roman"/>
                        </a:rPr>
                        <a:t>20200827</a:t>
                      </a: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marL="0" marR="0" indent="0" algn="l" defTabSz="779252" rtl="0" eaLnBrk="1" fontAlgn="auto" latinLnBrk="0" hangingPunct="1">
                        <a:lnSpc>
                          <a:spcPct val="100000"/>
                        </a:lnSpc>
                        <a:spcBef>
                          <a:spcPts val="100"/>
                        </a:spcBef>
                        <a:spcAft>
                          <a:spcPts val="100"/>
                        </a:spcAft>
                        <a:buClrTx/>
                        <a:buSzTx/>
                        <a:buFontTx/>
                        <a:buNone/>
                        <a:tabLst/>
                        <a:defRPr/>
                      </a:pPr>
                      <a:r>
                        <a:rPr lang="de-DE" sz="600" b="0" dirty="0">
                          <a:solidFill>
                            <a:schemeClr val="tx1"/>
                          </a:solidFill>
                          <a:effectLst/>
                          <a:latin typeface="+mn-lt"/>
                        </a:rPr>
                        <a:t>Aktualisierung des Dokuments</a:t>
                      </a: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3"/>
                  </a:ext>
                </a:extLst>
              </a:tr>
              <a:tr h="0">
                <a:tc>
                  <a:txBody>
                    <a:bodyPr/>
                    <a:lstStyle/>
                    <a:p>
                      <a:pPr>
                        <a:spcBef>
                          <a:spcPts val="100"/>
                        </a:spcBef>
                        <a:spcAft>
                          <a:spcPts val="100"/>
                        </a:spcAft>
                      </a:pP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4"/>
                  </a:ext>
                </a:extLst>
              </a:tr>
              <a:tr h="0">
                <a:tc>
                  <a:txBody>
                    <a:bodyPr/>
                    <a:lstStyle/>
                    <a:p>
                      <a:pPr>
                        <a:spcBef>
                          <a:spcPts val="100"/>
                        </a:spcBef>
                        <a:spcAft>
                          <a:spcPts val="100"/>
                        </a:spcAft>
                      </a:pP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324348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elfolie">
    <p:spTree>
      <p:nvGrpSpPr>
        <p:cNvPr id="1" name=""/>
        <p:cNvGrpSpPr/>
        <p:nvPr/>
      </p:nvGrpSpPr>
      <p:grpSpPr>
        <a:xfrm>
          <a:off x="0" y="0"/>
          <a:ext cx="0" cy="0"/>
          <a:chOff x="0" y="0"/>
          <a:chExt cx="0" cy="0"/>
        </a:xfrm>
      </p:grpSpPr>
      <p:pic>
        <p:nvPicPr>
          <p:cNvPr id="3" name="Grafik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3724819"/>
          </a:xfrm>
          <a:prstGeom prst="rect">
            <a:avLst/>
          </a:prstGeom>
        </p:spPr>
      </p:pic>
      <p:sp>
        <p:nvSpPr>
          <p:cNvPr id="19" name="Rechteck 18"/>
          <p:cNvSpPr/>
          <p:nvPr userDrawn="1"/>
        </p:nvSpPr>
        <p:spPr>
          <a:xfrm>
            <a:off x="541020" y="3236960"/>
            <a:ext cx="8602980" cy="1153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w</a:t>
            </a:r>
            <a:endParaRPr lang="en-US" dirty="0"/>
          </a:p>
        </p:txBody>
      </p:sp>
      <p:sp>
        <p:nvSpPr>
          <p:cNvPr id="20" name="Rectangle 247"/>
          <p:cNvSpPr>
            <a:spLocks noChangeArrowheads="1"/>
          </p:cNvSpPr>
          <p:nvPr userDrawn="1"/>
        </p:nvSpPr>
        <p:spPr bwMode="auto">
          <a:xfrm>
            <a:off x="8593013" y="4159177"/>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de-DE"/>
          </a:p>
        </p:txBody>
      </p:sp>
      <p:sp>
        <p:nvSpPr>
          <p:cNvPr id="21" name="Rechteck 20"/>
          <p:cNvSpPr/>
          <p:nvPr userDrawn="1"/>
        </p:nvSpPr>
        <p:spPr>
          <a:xfrm>
            <a:off x="572964" y="3270492"/>
            <a:ext cx="8571036" cy="18730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Grafik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86600" y="4525889"/>
            <a:ext cx="1851248" cy="363482"/>
          </a:xfrm>
          <a:prstGeom prst="rect">
            <a:avLst/>
          </a:prstGeom>
        </p:spPr>
      </p:pic>
      <p:sp>
        <p:nvSpPr>
          <p:cNvPr id="24" name="Titel 19"/>
          <p:cNvSpPr>
            <a:spLocks noGrp="1"/>
          </p:cNvSpPr>
          <p:nvPr>
            <p:ph type="title"/>
          </p:nvPr>
        </p:nvSpPr>
        <p:spPr>
          <a:xfrm>
            <a:off x="905936" y="3370350"/>
            <a:ext cx="4809064" cy="954000"/>
          </a:xfrm>
          <a:prstGeom prst="rect">
            <a:avLst/>
          </a:prstGeom>
        </p:spPr>
        <p:txBody>
          <a:bodyPr/>
          <a:lstStyle>
            <a:lvl1pPr>
              <a:defRPr sz="2800">
                <a:solidFill>
                  <a:schemeClr val="bg1"/>
                </a:solidFill>
              </a:defRPr>
            </a:lvl1pPr>
          </a:lstStyle>
          <a:p>
            <a:r>
              <a:rPr lang="de-DE"/>
              <a:t>Mastertitelformat bearbeiten</a:t>
            </a:r>
            <a:endParaRPr lang="en-US" dirty="0"/>
          </a:p>
        </p:txBody>
      </p:sp>
      <p:sp>
        <p:nvSpPr>
          <p:cNvPr id="25" name="Textplatzhalter 18"/>
          <p:cNvSpPr>
            <a:spLocks noGrp="1"/>
          </p:cNvSpPr>
          <p:nvPr>
            <p:ph type="body" sz="quarter" idx="13" hasCustomPrompt="1"/>
          </p:nvPr>
        </p:nvSpPr>
        <p:spPr>
          <a:xfrm>
            <a:off x="920308" y="4629150"/>
            <a:ext cx="3810000" cy="381000"/>
          </a:xfrm>
          <a:prstGeom prst="rect">
            <a:avLst/>
          </a:prstGeom>
        </p:spPr>
        <p:txBody>
          <a:bodyPr>
            <a:normAutofit/>
          </a:bodyPr>
          <a:lstStyle>
            <a:lvl1pPr marL="0" indent="0">
              <a:buNone/>
              <a:defRPr lang="de-DE" sz="1000" b="0" dirty="0" smtClean="0">
                <a:solidFill>
                  <a:schemeClr val="bg1"/>
                </a:solidFill>
                <a:latin typeface="Arial" panose="020B0604020202020204" pitchFamily="34" charset="0"/>
                <a:ea typeface="+mn-ea"/>
                <a:cs typeface="Arial" panose="020B0604020202020204" pitchFamily="34" charset="0"/>
              </a:defRPr>
            </a:lvl1pPr>
          </a:lstStyle>
          <a:p>
            <a:pPr lvl="0"/>
            <a:r>
              <a:rPr lang="de-DE" dirty="0"/>
              <a:t>Referent</a:t>
            </a:r>
          </a:p>
        </p:txBody>
      </p:sp>
      <p:sp>
        <p:nvSpPr>
          <p:cNvPr id="26" name="Textplatzhalter 18"/>
          <p:cNvSpPr>
            <a:spLocks noGrp="1"/>
          </p:cNvSpPr>
          <p:nvPr>
            <p:ph type="body" sz="quarter" idx="14" hasCustomPrompt="1"/>
          </p:nvPr>
        </p:nvSpPr>
        <p:spPr>
          <a:xfrm>
            <a:off x="920308" y="4341150"/>
            <a:ext cx="3240000" cy="288000"/>
          </a:xfrm>
          <a:prstGeom prst="rect">
            <a:avLst/>
          </a:prstGeom>
        </p:spPr>
        <p:txBody>
          <a:bodyPr>
            <a:noAutofit/>
          </a:bodyPr>
          <a:lstStyle>
            <a:lvl1pPr marL="0" indent="0">
              <a:buNone/>
              <a:defRPr lang="de-DE" sz="1000" b="0" dirty="0" smtClean="0">
                <a:solidFill>
                  <a:schemeClr val="bg1"/>
                </a:solidFill>
                <a:latin typeface="+mn-lt"/>
                <a:ea typeface="+mn-ea"/>
                <a:cs typeface="Arial" panose="020B0604020202020204" pitchFamily="34" charset="0"/>
              </a:defRPr>
            </a:lvl1pPr>
          </a:lstStyle>
          <a:p>
            <a:pPr lvl="0"/>
            <a:r>
              <a:rPr lang="de-DE" dirty="0"/>
              <a:t>Ort, Datum</a:t>
            </a:r>
          </a:p>
        </p:txBody>
      </p:sp>
    </p:spTree>
    <p:extLst>
      <p:ext uri="{BB962C8B-B14F-4D97-AF65-F5344CB8AC3E}">
        <p14:creationId xmlns:p14="http://schemas.microsoft.com/office/powerpoint/2010/main" val="4249941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el und Inhalt">
    <p:spTree>
      <p:nvGrpSpPr>
        <p:cNvPr id="1" name=""/>
        <p:cNvGrpSpPr/>
        <p:nvPr/>
      </p:nvGrpSpPr>
      <p:grpSpPr>
        <a:xfrm>
          <a:off x="0" y="0"/>
          <a:ext cx="0" cy="0"/>
          <a:chOff x="0" y="0"/>
          <a:chExt cx="0" cy="0"/>
        </a:xfrm>
      </p:grpSpPr>
      <p:sp>
        <p:nvSpPr>
          <p:cNvPr id="8" name="Inhaltsplatzhalter 2"/>
          <p:cNvSpPr>
            <a:spLocks noGrp="1"/>
          </p:cNvSpPr>
          <p:nvPr>
            <p:ph sz="quarter" idx="12"/>
          </p:nvPr>
        </p:nvSpPr>
        <p:spPr>
          <a:xfrm>
            <a:off x="340360" y="1177832"/>
            <a:ext cx="8460000" cy="375611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Titel 1"/>
          <p:cNvSpPr>
            <a:spLocks noGrp="1"/>
          </p:cNvSpPr>
          <p:nvPr>
            <p:ph type="title" hasCustomPrompt="1"/>
          </p:nvPr>
        </p:nvSpPr>
        <p:spPr>
          <a:xfrm>
            <a:off x="381000" y="243840"/>
            <a:ext cx="7032625" cy="353943"/>
          </a:xfrm>
          <a:prstGeom prst="rect">
            <a:avLst/>
          </a:prstGeom>
        </p:spPr>
        <p:txBody>
          <a:bodyPr/>
          <a:lstStyle>
            <a:lvl1pPr>
              <a:defRPr>
                <a:solidFill>
                  <a:schemeClr val="bg1"/>
                </a:solidFill>
              </a:defRPr>
            </a:lvl1pPr>
          </a:lstStyle>
          <a:p>
            <a:r>
              <a:rPr lang="de-DE" dirty="0"/>
              <a:t>ABSCHNITT</a:t>
            </a:r>
          </a:p>
        </p:txBody>
      </p:sp>
      <p:sp>
        <p:nvSpPr>
          <p:cNvPr id="13" name="Textplatzhalter 8"/>
          <p:cNvSpPr>
            <a:spLocks noGrp="1"/>
          </p:cNvSpPr>
          <p:nvPr>
            <p:ph type="body" sz="quarter" idx="10" hasCustomPrompt="1"/>
          </p:nvPr>
        </p:nvSpPr>
        <p:spPr>
          <a:xfrm>
            <a:off x="381000" y="609600"/>
            <a:ext cx="8458200" cy="457200"/>
          </a:xfrm>
          <a:prstGeom prst="rect">
            <a:avLst/>
          </a:prstGeom>
        </p:spPr>
        <p:txBody>
          <a:bodyPr/>
          <a:lstStyle>
            <a:lvl1pPr marL="0" indent="0">
              <a:lnSpc>
                <a:spcPct val="100000"/>
              </a:lnSpc>
              <a:buNone/>
              <a:defRPr sz="2400" b="1" baseline="0">
                <a:solidFill>
                  <a:schemeClr val="bg1"/>
                </a:solidFill>
              </a:defRPr>
            </a:lvl1pPr>
          </a:lstStyle>
          <a:p>
            <a:pPr lvl="0"/>
            <a:r>
              <a:rPr lang="de-DE" dirty="0"/>
              <a:t>THEMA</a:t>
            </a:r>
            <a:endParaRPr lang="en-US" dirty="0"/>
          </a:p>
        </p:txBody>
      </p:sp>
    </p:spTree>
    <p:extLst>
      <p:ext uri="{BB962C8B-B14F-4D97-AF65-F5344CB8AC3E}">
        <p14:creationId xmlns:p14="http://schemas.microsoft.com/office/powerpoint/2010/main" val="4107541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Untertitel und Inhalt">
    <p:spTree>
      <p:nvGrpSpPr>
        <p:cNvPr id="1" name=""/>
        <p:cNvGrpSpPr/>
        <p:nvPr/>
      </p:nvGrpSpPr>
      <p:grpSpPr>
        <a:xfrm>
          <a:off x="0" y="0"/>
          <a:ext cx="0" cy="0"/>
          <a:chOff x="0" y="0"/>
          <a:chExt cx="0" cy="0"/>
        </a:xfrm>
      </p:grpSpPr>
      <p:sp>
        <p:nvSpPr>
          <p:cNvPr id="11" name="Textplatzhalter 8"/>
          <p:cNvSpPr>
            <a:spLocks noGrp="1"/>
          </p:cNvSpPr>
          <p:nvPr>
            <p:ph type="body" sz="quarter" idx="13" hasCustomPrompt="1"/>
          </p:nvPr>
        </p:nvSpPr>
        <p:spPr>
          <a:xfrm>
            <a:off x="358880" y="2857350"/>
            <a:ext cx="8460000" cy="324000"/>
          </a:xfrm>
          <a:prstGeom prst="rect">
            <a:avLst/>
          </a:prstGeom>
        </p:spPr>
        <p:txBody>
          <a:bodyPr>
            <a:noAutofit/>
          </a:bodyPr>
          <a:lstStyle>
            <a:lvl1pPr marL="0" indent="0">
              <a:buNone/>
              <a:defRPr sz="1600" b="1" baseline="0"/>
            </a:lvl1pPr>
          </a:lstStyle>
          <a:p>
            <a:pPr lvl="0"/>
            <a:r>
              <a:rPr lang="en-US" noProof="0" dirty="0" err="1"/>
              <a:t>Untertitel</a:t>
            </a:r>
            <a:endParaRPr lang="en-US" dirty="0"/>
          </a:p>
        </p:txBody>
      </p:sp>
      <p:sp>
        <p:nvSpPr>
          <p:cNvPr id="13" name="Inhaltsplatzhalter 2"/>
          <p:cNvSpPr>
            <a:spLocks noGrp="1"/>
          </p:cNvSpPr>
          <p:nvPr>
            <p:ph sz="quarter" idx="14"/>
          </p:nvPr>
        </p:nvSpPr>
        <p:spPr>
          <a:xfrm>
            <a:off x="330200" y="1200150"/>
            <a:ext cx="8460000" cy="165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5" name="Inhaltsplatzhalter 2"/>
          <p:cNvSpPr>
            <a:spLocks noGrp="1"/>
          </p:cNvSpPr>
          <p:nvPr>
            <p:ph sz="quarter" idx="15"/>
          </p:nvPr>
        </p:nvSpPr>
        <p:spPr>
          <a:xfrm>
            <a:off x="330200" y="3181350"/>
            <a:ext cx="8460000" cy="165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0" name="Titel 1"/>
          <p:cNvSpPr>
            <a:spLocks noGrp="1"/>
          </p:cNvSpPr>
          <p:nvPr>
            <p:ph type="title" hasCustomPrompt="1"/>
          </p:nvPr>
        </p:nvSpPr>
        <p:spPr>
          <a:xfrm>
            <a:off x="381000" y="243840"/>
            <a:ext cx="7032625" cy="353943"/>
          </a:xfrm>
          <a:prstGeom prst="rect">
            <a:avLst/>
          </a:prstGeom>
        </p:spPr>
        <p:txBody>
          <a:bodyPr/>
          <a:lstStyle>
            <a:lvl1pPr>
              <a:defRPr>
                <a:solidFill>
                  <a:schemeClr val="bg1"/>
                </a:solidFill>
              </a:defRPr>
            </a:lvl1pPr>
          </a:lstStyle>
          <a:p>
            <a:r>
              <a:rPr lang="de-DE" dirty="0"/>
              <a:t>ABSCHNITT</a:t>
            </a:r>
          </a:p>
        </p:txBody>
      </p:sp>
      <p:sp>
        <p:nvSpPr>
          <p:cNvPr id="18" name="Textplatzhalter 8"/>
          <p:cNvSpPr>
            <a:spLocks noGrp="1"/>
          </p:cNvSpPr>
          <p:nvPr>
            <p:ph type="body" sz="quarter" idx="10" hasCustomPrompt="1"/>
          </p:nvPr>
        </p:nvSpPr>
        <p:spPr>
          <a:xfrm>
            <a:off x="381000" y="609600"/>
            <a:ext cx="8458200" cy="457200"/>
          </a:xfrm>
          <a:prstGeom prst="rect">
            <a:avLst/>
          </a:prstGeom>
        </p:spPr>
        <p:txBody>
          <a:bodyPr/>
          <a:lstStyle>
            <a:lvl1pPr marL="0" indent="0">
              <a:lnSpc>
                <a:spcPct val="100000"/>
              </a:lnSpc>
              <a:buNone/>
              <a:defRPr sz="2400" b="1" baseline="0">
                <a:solidFill>
                  <a:schemeClr val="bg1"/>
                </a:solidFill>
              </a:defRPr>
            </a:lvl1pPr>
          </a:lstStyle>
          <a:p>
            <a:pPr lvl="0"/>
            <a:r>
              <a:rPr lang="de-DE" dirty="0"/>
              <a:t>THEMA</a:t>
            </a:r>
            <a:endParaRPr lang="en-US" dirty="0"/>
          </a:p>
        </p:txBody>
      </p:sp>
    </p:spTree>
    <p:extLst>
      <p:ext uri="{BB962C8B-B14F-4D97-AF65-F5344CB8AC3E}">
        <p14:creationId xmlns:p14="http://schemas.microsoft.com/office/powerpoint/2010/main" val="2860874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cxnSp>
        <p:nvCxnSpPr>
          <p:cNvPr id="4" name="Gerade Verbindung 3"/>
          <p:cNvCxnSpPr/>
          <p:nvPr/>
        </p:nvCxnSpPr>
        <p:spPr>
          <a:xfrm>
            <a:off x="384458" y="519522"/>
            <a:ext cx="7045706" cy="0"/>
          </a:xfrm>
          <a:prstGeom prst="line">
            <a:avLst/>
          </a:prstGeom>
          <a:ln w="12700">
            <a:solidFill>
              <a:srgbClr val="005950"/>
            </a:solidFill>
          </a:ln>
        </p:spPr>
        <p:style>
          <a:lnRef idx="1">
            <a:schemeClr val="accent1"/>
          </a:lnRef>
          <a:fillRef idx="0">
            <a:schemeClr val="accent1"/>
          </a:fillRef>
          <a:effectRef idx="0">
            <a:schemeClr val="accent1"/>
          </a:effectRef>
          <a:fontRef idx="minor">
            <a:schemeClr val="tx1"/>
          </a:fontRef>
        </p:style>
      </p:cxnSp>
      <p:sp>
        <p:nvSpPr>
          <p:cNvPr id="16" name="Inhaltsplatzhalter 4"/>
          <p:cNvSpPr>
            <a:spLocks noGrp="1"/>
          </p:cNvSpPr>
          <p:nvPr>
            <p:ph sz="quarter" idx="11" hasCustomPrompt="1"/>
          </p:nvPr>
        </p:nvSpPr>
        <p:spPr>
          <a:xfrm>
            <a:off x="228600" y="1200150"/>
            <a:ext cx="4230000" cy="3657600"/>
          </a:xfrm>
        </p:spPr>
        <p:txBody>
          <a:bodyPr>
            <a:normAutofit/>
          </a:bodyPr>
          <a:lstStyle>
            <a:lvl1pPr marL="399096" indent="-243516" algn="l" rtl="0" eaLnBrk="1" fontAlgn="base" hangingPunct="1">
              <a:lnSpc>
                <a:spcPct val="150000"/>
              </a:lnSpc>
              <a:spcBef>
                <a:spcPts val="0"/>
              </a:spcBef>
              <a:spcAft>
                <a:spcPct val="0"/>
              </a:spcAft>
              <a:buClr>
                <a:srgbClr val="E30045"/>
              </a:buClr>
              <a:buFontTx/>
              <a:buBlip>
                <a:blip r:embed="rId2"/>
              </a:buBlip>
              <a:defRPr lang="de-DE" sz="1600" baseline="0" dirty="0" smtClean="0">
                <a:solidFill>
                  <a:schemeClr val="tx1"/>
                </a:solidFill>
                <a:latin typeface="+mn-lt"/>
                <a:ea typeface="+mn-ea"/>
                <a:cs typeface="+mn-cs"/>
              </a:defRPr>
            </a:lvl1pPr>
            <a:lvl3pPr marL="571500" indent="342900" algn="l" rtl="0" eaLnBrk="1" fontAlgn="base" hangingPunct="1">
              <a:lnSpc>
                <a:spcPct val="150000"/>
              </a:lnSpc>
              <a:spcBef>
                <a:spcPts val="0"/>
              </a:spcBef>
              <a:spcAft>
                <a:spcPct val="0"/>
              </a:spcAft>
              <a:buClr>
                <a:srgbClr val="E30045"/>
              </a:buClr>
              <a:buFontTx/>
              <a:buBlip>
                <a:blip r:embed="rId2"/>
              </a:buBlip>
              <a:defRPr lang="de-DE" sz="1400" dirty="0" smtClean="0">
                <a:solidFill>
                  <a:schemeClr val="tx1"/>
                </a:solidFill>
                <a:latin typeface="+mn-lt"/>
                <a:ea typeface="+mn-ea"/>
                <a:cs typeface="+mn-cs"/>
              </a:defRPr>
            </a:lvl3pPr>
            <a:lvl4pPr marL="1363690" indent="-194813" algn="l" rtl="0" eaLnBrk="1" fontAlgn="base" hangingPunct="1">
              <a:lnSpc>
                <a:spcPct val="150000"/>
              </a:lnSpc>
              <a:spcBef>
                <a:spcPts val="0"/>
              </a:spcBef>
              <a:spcAft>
                <a:spcPct val="0"/>
              </a:spcAft>
              <a:buClr>
                <a:srgbClr val="E30045"/>
              </a:buClr>
              <a:buFontTx/>
              <a:buBlip>
                <a:blip r:embed="rId2"/>
              </a:buBlip>
              <a:defRPr lang="en-US" sz="1400" baseline="0" dirty="0">
                <a:solidFill>
                  <a:schemeClr val="tx1"/>
                </a:solidFill>
                <a:latin typeface="+mn-lt"/>
                <a:ea typeface="+mn-ea"/>
                <a:cs typeface="+mn-cs"/>
              </a:defRPr>
            </a:lvl4pPr>
            <a:lvl5pPr>
              <a:defRPr b="0"/>
            </a:lvl5pPr>
          </a:lstStyle>
          <a:p>
            <a:pPr lvl="0">
              <a:lnSpc>
                <a:spcPct val="110000"/>
              </a:lnSpc>
              <a:spcBef>
                <a:spcPct val="20000"/>
              </a:spcBef>
            </a:pPr>
            <a:r>
              <a:rPr lang="de-DE" noProof="0" dirty="0"/>
              <a:t>Erste Ebene</a:t>
            </a:r>
          </a:p>
          <a:p>
            <a:pPr marL="571500" lvl="2" indent="342900">
              <a:lnSpc>
                <a:spcPct val="110000"/>
              </a:lnSpc>
              <a:spcBef>
                <a:spcPct val="20000"/>
              </a:spcBef>
            </a:pPr>
            <a:r>
              <a:rPr lang="de-DE" noProof="0" dirty="0"/>
              <a:t>Zweite Ebene</a:t>
            </a:r>
          </a:p>
          <a:p>
            <a:pPr lvl="3">
              <a:lnSpc>
                <a:spcPct val="110000"/>
              </a:lnSpc>
              <a:spcBef>
                <a:spcPct val="20000"/>
              </a:spcBef>
            </a:pPr>
            <a:r>
              <a:rPr lang="de-DE" noProof="0" dirty="0"/>
              <a:t>Dritte Ebene</a:t>
            </a:r>
          </a:p>
        </p:txBody>
      </p:sp>
      <p:sp>
        <p:nvSpPr>
          <p:cNvPr id="10" name="Titel 1"/>
          <p:cNvSpPr>
            <a:spLocks noGrp="1"/>
          </p:cNvSpPr>
          <p:nvPr>
            <p:ph type="title" hasCustomPrompt="1"/>
          </p:nvPr>
        </p:nvSpPr>
        <p:spPr>
          <a:xfrm>
            <a:off x="381000" y="243840"/>
            <a:ext cx="7032625" cy="353943"/>
          </a:xfrm>
          <a:prstGeom prst="rect">
            <a:avLst/>
          </a:prstGeom>
        </p:spPr>
        <p:txBody>
          <a:bodyPr/>
          <a:lstStyle>
            <a:lvl1pPr>
              <a:defRPr>
                <a:solidFill>
                  <a:schemeClr val="bg1"/>
                </a:solidFill>
              </a:defRPr>
            </a:lvl1pPr>
          </a:lstStyle>
          <a:p>
            <a:r>
              <a:rPr lang="de-DE" dirty="0"/>
              <a:t>ABSCHNITT</a:t>
            </a:r>
          </a:p>
        </p:txBody>
      </p:sp>
      <p:sp>
        <p:nvSpPr>
          <p:cNvPr id="14" name="Textplatzhalter 8"/>
          <p:cNvSpPr>
            <a:spLocks noGrp="1"/>
          </p:cNvSpPr>
          <p:nvPr>
            <p:ph type="body" sz="quarter" idx="10" hasCustomPrompt="1"/>
          </p:nvPr>
        </p:nvSpPr>
        <p:spPr>
          <a:xfrm>
            <a:off x="381000" y="609600"/>
            <a:ext cx="8458200" cy="457200"/>
          </a:xfrm>
          <a:prstGeom prst="rect">
            <a:avLst/>
          </a:prstGeom>
        </p:spPr>
        <p:txBody>
          <a:bodyPr/>
          <a:lstStyle>
            <a:lvl1pPr marL="0" indent="0">
              <a:lnSpc>
                <a:spcPct val="100000"/>
              </a:lnSpc>
              <a:buNone/>
              <a:defRPr sz="2400" b="1" baseline="0">
                <a:solidFill>
                  <a:schemeClr val="bg1"/>
                </a:solidFill>
              </a:defRPr>
            </a:lvl1pPr>
          </a:lstStyle>
          <a:p>
            <a:pPr lvl="0"/>
            <a:r>
              <a:rPr lang="de-DE" dirty="0"/>
              <a:t>THEMA</a:t>
            </a:r>
            <a:endParaRPr lang="en-US" dirty="0"/>
          </a:p>
        </p:txBody>
      </p:sp>
      <p:sp>
        <p:nvSpPr>
          <p:cNvPr id="15" name="Inhaltsplatzhalter 4"/>
          <p:cNvSpPr>
            <a:spLocks noGrp="1"/>
          </p:cNvSpPr>
          <p:nvPr>
            <p:ph sz="quarter" idx="12" hasCustomPrompt="1"/>
          </p:nvPr>
        </p:nvSpPr>
        <p:spPr>
          <a:xfrm>
            <a:off x="4609200" y="1200150"/>
            <a:ext cx="4230000" cy="3657600"/>
          </a:xfrm>
        </p:spPr>
        <p:txBody>
          <a:bodyPr>
            <a:normAutofit/>
          </a:bodyPr>
          <a:lstStyle>
            <a:lvl1pPr marL="399096" indent="-243516" algn="l" rtl="0" eaLnBrk="1" fontAlgn="base" hangingPunct="1">
              <a:lnSpc>
                <a:spcPct val="150000"/>
              </a:lnSpc>
              <a:spcBef>
                <a:spcPts val="0"/>
              </a:spcBef>
              <a:spcAft>
                <a:spcPct val="0"/>
              </a:spcAft>
              <a:buClr>
                <a:srgbClr val="E30045"/>
              </a:buClr>
              <a:buFontTx/>
              <a:buBlip>
                <a:blip r:embed="rId2"/>
              </a:buBlip>
              <a:defRPr lang="de-DE" sz="1600" baseline="0" dirty="0" smtClean="0">
                <a:solidFill>
                  <a:schemeClr val="tx1"/>
                </a:solidFill>
                <a:latin typeface="+mn-lt"/>
                <a:ea typeface="+mn-ea"/>
                <a:cs typeface="+mn-cs"/>
              </a:defRPr>
            </a:lvl1pPr>
            <a:lvl3pPr marL="571500" indent="342900" algn="l" rtl="0" eaLnBrk="1" fontAlgn="base" hangingPunct="1">
              <a:lnSpc>
                <a:spcPct val="150000"/>
              </a:lnSpc>
              <a:spcBef>
                <a:spcPts val="0"/>
              </a:spcBef>
              <a:spcAft>
                <a:spcPct val="0"/>
              </a:spcAft>
              <a:buClr>
                <a:srgbClr val="E30045"/>
              </a:buClr>
              <a:buFontTx/>
              <a:buBlip>
                <a:blip r:embed="rId2"/>
              </a:buBlip>
              <a:defRPr lang="de-DE" sz="1400" dirty="0" smtClean="0">
                <a:solidFill>
                  <a:schemeClr val="tx1"/>
                </a:solidFill>
                <a:latin typeface="+mn-lt"/>
                <a:ea typeface="+mn-ea"/>
                <a:cs typeface="+mn-cs"/>
              </a:defRPr>
            </a:lvl3pPr>
            <a:lvl4pPr marL="1363690" indent="-194813" algn="l" rtl="0" eaLnBrk="1" fontAlgn="base" hangingPunct="1">
              <a:lnSpc>
                <a:spcPct val="150000"/>
              </a:lnSpc>
              <a:spcBef>
                <a:spcPts val="0"/>
              </a:spcBef>
              <a:spcAft>
                <a:spcPct val="0"/>
              </a:spcAft>
              <a:buClr>
                <a:srgbClr val="E30045"/>
              </a:buClr>
              <a:buFontTx/>
              <a:buBlip>
                <a:blip r:embed="rId2"/>
              </a:buBlip>
              <a:defRPr lang="en-US" sz="1400" baseline="0" dirty="0">
                <a:solidFill>
                  <a:schemeClr val="tx1"/>
                </a:solidFill>
                <a:latin typeface="+mn-lt"/>
                <a:ea typeface="+mn-ea"/>
                <a:cs typeface="+mn-cs"/>
              </a:defRPr>
            </a:lvl4pPr>
            <a:lvl5pPr>
              <a:defRPr b="0"/>
            </a:lvl5pPr>
          </a:lstStyle>
          <a:p>
            <a:pPr lvl="0">
              <a:lnSpc>
                <a:spcPct val="110000"/>
              </a:lnSpc>
              <a:spcBef>
                <a:spcPct val="20000"/>
              </a:spcBef>
            </a:pPr>
            <a:r>
              <a:rPr lang="de-DE" noProof="0" dirty="0"/>
              <a:t>Erste Ebene</a:t>
            </a:r>
          </a:p>
          <a:p>
            <a:pPr marL="571500" lvl="2" indent="342900">
              <a:lnSpc>
                <a:spcPct val="110000"/>
              </a:lnSpc>
              <a:spcBef>
                <a:spcPct val="20000"/>
              </a:spcBef>
            </a:pPr>
            <a:r>
              <a:rPr lang="de-DE" noProof="0" dirty="0"/>
              <a:t>Zweite Ebene</a:t>
            </a:r>
          </a:p>
          <a:p>
            <a:pPr lvl="3">
              <a:lnSpc>
                <a:spcPct val="110000"/>
              </a:lnSpc>
              <a:spcBef>
                <a:spcPct val="20000"/>
              </a:spcBef>
            </a:pPr>
            <a:r>
              <a:rPr lang="de-DE" noProof="0" dirty="0"/>
              <a:t>Dritte Ebene</a:t>
            </a:r>
          </a:p>
        </p:txBody>
      </p:sp>
    </p:spTree>
    <p:extLst>
      <p:ext uri="{BB962C8B-B14F-4D97-AF65-F5344CB8AC3E}">
        <p14:creationId xmlns:p14="http://schemas.microsoft.com/office/powerpoint/2010/main" val="2970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und 2x Inhalt horizontal">
    <p:spTree>
      <p:nvGrpSpPr>
        <p:cNvPr id="1" name=""/>
        <p:cNvGrpSpPr/>
        <p:nvPr/>
      </p:nvGrpSpPr>
      <p:grpSpPr>
        <a:xfrm>
          <a:off x="0" y="0"/>
          <a:ext cx="0" cy="0"/>
          <a:chOff x="0" y="0"/>
          <a:chExt cx="0" cy="0"/>
        </a:xfrm>
      </p:grpSpPr>
      <p:sp>
        <p:nvSpPr>
          <p:cNvPr id="11" name="Inhaltsplatzhalter 2"/>
          <p:cNvSpPr>
            <a:spLocks noGrp="1"/>
          </p:cNvSpPr>
          <p:nvPr>
            <p:ph sz="quarter" idx="13"/>
          </p:nvPr>
        </p:nvSpPr>
        <p:spPr>
          <a:xfrm>
            <a:off x="360680" y="1198350"/>
            <a:ext cx="8460000" cy="180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2" name="Inhaltsplatzhalter 2"/>
          <p:cNvSpPr>
            <a:spLocks noGrp="1"/>
          </p:cNvSpPr>
          <p:nvPr>
            <p:ph sz="quarter" idx="14"/>
          </p:nvPr>
        </p:nvSpPr>
        <p:spPr>
          <a:xfrm>
            <a:off x="360680" y="3057750"/>
            <a:ext cx="8460000" cy="180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8" name="Titel 1"/>
          <p:cNvSpPr>
            <a:spLocks noGrp="1"/>
          </p:cNvSpPr>
          <p:nvPr>
            <p:ph type="title" hasCustomPrompt="1"/>
          </p:nvPr>
        </p:nvSpPr>
        <p:spPr>
          <a:xfrm>
            <a:off x="381000" y="243840"/>
            <a:ext cx="7032625" cy="353943"/>
          </a:xfrm>
          <a:prstGeom prst="rect">
            <a:avLst/>
          </a:prstGeom>
        </p:spPr>
        <p:txBody>
          <a:bodyPr/>
          <a:lstStyle>
            <a:lvl1pPr>
              <a:defRPr>
                <a:solidFill>
                  <a:schemeClr val="bg1"/>
                </a:solidFill>
              </a:defRPr>
            </a:lvl1pPr>
          </a:lstStyle>
          <a:p>
            <a:r>
              <a:rPr lang="de-DE" dirty="0"/>
              <a:t>ABSCHNITT</a:t>
            </a:r>
          </a:p>
        </p:txBody>
      </p:sp>
      <p:sp>
        <p:nvSpPr>
          <p:cNvPr id="13" name="Textplatzhalter 8"/>
          <p:cNvSpPr>
            <a:spLocks noGrp="1"/>
          </p:cNvSpPr>
          <p:nvPr>
            <p:ph type="body" sz="quarter" idx="10" hasCustomPrompt="1"/>
          </p:nvPr>
        </p:nvSpPr>
        <p:spPr>
          <a:xfrm>
            <a:off x="381000" y="609600"/>
            <a:ext cx="8458200" cy="457200"/>
          </a:xfrm>
          <a:prstGeom prst="rect">
            <a:avLst/>
          </a:prstGeom>
        </p:spPr>
        <p:txBody>
          <a:bodyPr/>
          <a:lstStyle>
            <a:lvl1pPr marL="0" indent="0">
              <a:lnSpc>
                <a:spcPct val="100000"/>
              </a:lnSpc>
              <a:buNone/>
              <a:defRPr sz="2400" b="1" baseline="0">
                <a:solidFill>
                  <a:schemeClr val="bg1"/>
                </a:solidFill>
              </a:defRPr>
            </a:lvl1pPr>
          </a:lstStyle>
          <a:p>
            <a:pPr lvl="0"/>
            <a:r>
              <a:rPr lang="de-DE" dirty="0"/>
              <a:t>THEMA</a:t>
            </a:r>
            <a:endParaRPr lang="en-US" dirty="0"/>
          </a:p>
        </p:txBody>
      </p:sp>
    </p:spTree>
    <p:extLst>
      <p:ext uri="{BB962C8B-B14F-4D97-AF65-F5344CB8AC3E}">
        <p14:creationId xmlns:p14="http://schemas.microsoft.com/office/powerpoint/2010/main" val="3972610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30519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11" name="Rechteck 10"/>
          <p:cNvSpPr/>
          <p:nvPr userDrawn="1"/>
        </p:nvSpPr>
        <p:spPr>
          <a:xfrm>
            <a:off x="0" y="0"/>
            <a:ext cx="9151034" cy="147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86594" y="261640"/>
            <a:ext cx="1428806" cy="280538"/>
          </a:xfrm>
          <a:prstGeom prst="rect">
            <a:avLst/>
          </a:prstGeom>
        </p:spPr>
      </p:pic>
      <p:sp>
        <p:nvSpPr>
          <p:cNvPr id="9" name="Titel 1"/>
          <p:cNvSpPr>
            <a:spLocks noGrp="1"/>
          </p:cNvSpPr>
          <p:nvPr>
            <p:ph type="title" hasCustomPrompt="1"/>
          </p:nvPr>
        </p:nvSpPr>
        <p:spPr>
          <a:xfrm>
            <a:off x="381000" y="243840"/>
            <a:ext cx="7032625" cy="353943"/>
          </a:xfrm>
          <a:prstGeom prst="rect">
            <a:avLst/>
          </a:prstGeom>
        </p:spPr>
        <p:txBody>
          <a:bodyPr/>
          <a:lstStyle>
            <a:lvl1pPr>
              <a:defRPr>
                <a:solidFill>
                  <a:schemeClr val="bg1"/>
                </a:solidFill>
              </a:defRPr>
            </a:lvl1pPr>
          </a:lstStyle>
          <a:p>
            <a:r>
              <a:rPr lang="de-DE" dirty="0"/>
              <a:t>ABSCHNITT</a:t>
            </a:r>
          </a:p>
        </p:txBody>
      </p:sp>
      <p:sp>
        <p:nvSpPr>
          <p:cNvPr id="10" name="Textplatzhalter 8"/>
          <p:cNvSpPr>
            <a:spLocks noGrp="1"/>
          </p:cNvSpPr>
          <p:nvPr>
            <p:ph type="body" sz="quarter" idx="10" hasCustomPrompt="1"/>
          </p:nvPr>
        </p:nvSpPr>
        <p:spPr>
          <a:xfrm>
            <a:off x="381000" y="609600"/>
            <a:ext cx="8458200" cy="742950"/>
          </a:xfrm>
          <a:prstGeom prst="rect">
            <a:avLst/>
          </a:prstGeom>
        </p:spPr>
        <p:txBody>
          <a:bodyPr/>
          <a:lstStyle>
            <a:lvl1pPr marL="0" indent="0">
              <a:lnSpc>
                <a:spcPct val="100000"/>
              </a:lnSpc>
              <a:buNone/>
              <a:defRPr sz="2400" b="1" baseline="0">
                <a:solidFill>
                  <a:schemeClr val="bg1"/>
                </a:solidFill>
              </a:defRPr>
            </a:lvl1pPr>
          </a:lstStyle>
          <a:p>
            <a:pPr lvl="0"/>
            <a:r>
              <a:rPr lang="de-DE" dirty="0"/>
              <a:t>THEMA</a:t>
            </a:r>
          </a:p>
          <a:p>
            <a:pPr lvl="0"/>
            <a:r>
              <a:rPr lang="de-DE" dirty="0"/>
              <a:t>THEMA</a:t>
            </a:r>
            <a:endParaRPr lang="en-US" dirty="0"/>
          </a:p>
        </p:txBody>
      </p:sp>
      <p:sp>
        <p:nvSpPr>
          <p:cNvPr id="12" name="Inhaltsplatzhalter 2"/>
          <p:cNvSpPr>
            <a:spLocks noGrp="1"/>
          </p:cNvSpPr>
          <p:nvPr>
            <p:ph sz="quarter" idx="14"/>
          </p:nvPr>
        </p:nvSpPr>
        <p:spPr>
          <a:xfrm>
            <a:off x="360680" y="1504950"/>
            <a:ext cx="8460000" cy="3420000"/>
          </a:xfrm>
        </p:spPr>
        <p:txBody>
          <a:bodyPr/>
          <a:lstStyle>
            <a:lvl5pPr>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5492410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Benutzerdefiniertes Layout">
    <p:spTree>
      <p:nvGrpSpPr>
        <p:cNvPr id="1" name=""/>
        <p:cNvGrpSpPr/>
        <p:nvPr/>
      </p:nvGrpSpPr>
      <p:grpSpPr>
        <a:xfrm>
          <a:off x="0" y="0"/>
          <a:ext cx="0" cy="0"/>
          <a:chOff x="0" y="0"/>
          <a:chExt cx="0" cy="0"/>
        </a:xfrm>
      </p:grpSpPr>
      <p:sp>
        <p:nvSpPr>
          <p:cNvPr id="11" name="Rechteck 10"/>
          <p:cNvSpPr/>
          <p:nvPr userDrawn="1"/>
        </p:nvSpPr>
        <p:spPr>
          <a:xfrm>
            <a:off x="0" y="0"/>
            <a:ext cx="9151034" cy="147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86594" y="261640"/>
            <a:ext cx="1428806" cy="280538"/>
          </a:xfrm>
          <a:prstGeom prst="rect">
            <a:avLst/>
          </a:prstGeom>
        </p:spPr>
      </p:pic>
      <p:sp>
        <p:nvSpPr>
          <p:cNvPr id="9" name="Titel 1"/>
          <p:cNvSpPr>
            <a:spLocks noGrp="1"/>
          </p:cNvSpPr>
          <p:nvPr>
            <p:ph type="title" hasCustomPrompt="1"/>
          </p:nvPr>
        </p:nvSpPr>
        <p:spPr>
          <a:xfrm>
            <a:off x="381000" y="243840"/>
            <a:ext cx="7032625" cy="353943"/>
          </a:xfrm>
          <a:prstGeom prst="rect">
            <a:avLst/>
          </a:prstGeom>
        </p:spPr>
        <p:txBody>
          <a:bodyPr/>
          <a:lstStyle>
            <a:lvl1pPr>
              <a:defRPr>
                <a:solidFill>
                  <a:schemeClr val="bg1"/>
                </a:solidFill>
              </a:defRPr>
            </a:lvl1pPr>
          </a:lstStyle>
          <a:p>
            <a:r>
              <a:rPr lang="de-DE" dirty="0"/>
              <a:t>ABSCHNITT</a:t>
            </a:r>
          </a:p>
        </p:txBody>
      </p:sp>
      <p:sp>
        <p:nvSpPr>
          <p:cNvPr id="10" name="Textplatzhalter 8"/>
          <p:cNvSpPr>
            <a:spLocks noGrp="1"/>
          </p:cNvSpPr>
          <p:nvPr>
            <p:ph type="body" sz="quarter" idx="10" hasCustomPrompt="1"/>
          </p:nvPr>
        </p:nvSpPr>
        <p:spPr>
          <a:xfrm>
            <a:off x="381000" y="609600"/>
            <a:ext cx="8458200" cy="742950"/>
          </a:xfrm>
          <a:prstGeom prst="rect">
            <a:avLst/>
          </a:prstGeom>
        </p:spPr>
        <p:txBody>
          <a:bodyPr/>
          <a:lstStyle>
            <a:lvl1pPr marL="0" indent="0">
              <a:lnSpc>
                <a:spcPct val="100000"/>
              </a:lnSpc>
              <a:buNone/>
              <a:defRPr sz="2400" b="1" baseline="0">
                <a:solidFill>
                  <a:schemeClr val="bg1"/>
                </a:solidFill>
              </a:defRPr>
            </a:lvl1pPr>
          </a:lstStyle>
          <a:p>
            <a:pPr lvl="0"/>
            <a:r>
              <a:rPr lang="de-DE" dirty="0"/>
              <a:t>THEMA</a:t>
            </a:r>
          </a:p>
          <a:p>
            <a:pPr lvl="0"/>
            <a:r>
              <a:rPr lang="de-DE" dirty="0"/>
              <a:t>THEMA</a:t>
            </a:r>
            <a:endParaRPr lang="en-US" dirty="0"/>
          </a:p>
        </p:txBody>
      </p:sp>
      <p:sp>
        <p:nvSpPr>
          <p:cNvPr id="12" name="Textplatzhalter 8"/>
          <p:cNvSpPr>
            <a:spLocks noGrp="1"/>
          </p:cNvSpPr>
          <p:nvPr>
            <p:ph type="body" sz="quarter" idx="13" hasCustomPrompt="1"/>
          </p:nvPr>
        </p:nvSpPr>
        <p:spPr>
          <a:xfrm>
            <a:off x="379200" y="3105150"/>
            <a:ext cx="8460000" cy="304800"/>
          </a:xfrm>
          <a:prstGeom prst="rect">
            <a:avLst/>
          </a:prstGeom>
        </p:spPr>
        <p:txBody>
          <a:bodyPr>
            <a:noAutofit/>
          </a:bodyPr>
          <a:lstStyle>
            <a:lvl1pPr marL="0" indent="0">
              <a:lnSpc>
                <a:spcPct val="100000"/>
              </a:lnSpc>
              <a:buNone/>
              <a:defRPr sz="1600" b="1" baseline="0"/>
            </a:lvl1pPr>
          </a:lstStyle>
          <a:p>
            <a:pPr lvl="0"/>
            <a:r>
              <a:rPr lang="en-US" noProof="0" dirty="0" err="1"/>
              <a:t>Untertitel</a:t>
            </a:r>
            <a:endParaRPr lang="en-US" dirty="0"/>
          </a:p>
        </p:txBody>
      </p:sp>
      <p:sp>
        <p:nvSpPr>
          <p:cNvPr id="13" name="Inhaltsplatzhalter 2"/>
          <p:cNvSpPr>
            <a:spLocks noGrp="1"/>
          </p:cNvSpPr>
          <p:nvPr>
            <p:ph sz="quarter" idx="14"/>
          </p:nvPr>
        </p:nvSpPr>
        <p:spPr>
          <a:xfrm>
            <a:off x="381000" y="1504950"/>
            <a:ext cx="8460000" cy="1600200"/>
          </a:xfrm>
        </p:spPr>
        <p:txBody>
          <a:bodyPr/>
          <a:lstStyle>
            <a:lvl4pPr>
              <a:defRPr/>
            </a:lvl4pPr>
          </a:lstStyle>
          <a:p>
            <a:pPr lvl="0"/>
            <a:r>
              <a:rPr lang="de-DE"/>
              <a:t>Mastertextformat bearbeiten</a:t>
            </a:r>
          </a:p>
          <a:p>
            <a:pPr lvl="1"/>
            <a:r>
              <a:rPr lang="de-DE"/>
              <a:t>Zweite Ebene</a:t>
            </a:r>
          </a:p>
          <a:p>
            <a:pPr lvl="2"/>
            <a:r>
              <a:rPr lang="de-DE"/>
              <a:t>Dritte Ebene</a:t>
            </a:r>
          </a:p>
          <a:p>
            <a:pPr lvl="3"/>
            <a:r>
              <a:rPr lang="de-DE"/>
              <a:t>Vierte Ebene</a:t>
            </a:r>
          </a:p>
        </p:txBody>
      </p:sp>
      <p:sp>
        <p:nvSpPr>
          <p:cNvPr id="14" name="Inhaltsplatzhalter 2"/>
          <p:cNvSpPr>
            <a:spLocks noGrp="1"/>
          </p:cNvSpPr>
          <p:nvPr>
            <p:ph sz="quarter" idx="15"/>
          </p:nvPr>
        </p:nvSpPr>
        <p:spPr>
          <a:xfrm>
            <a:off x="381000" y="3409950"/>
            <a:ext cx="8460000" cy="1471800"/>
          </a:xfrm>
        </p:spPr>
        <p:txBody>
          <a:bodyPr/>
          <a:lstStyle>
            <a:lvl5pPr marL="1476000" indent="0">
              <a:buNone/>
              <a:defRPr/>
            </a:lvl5pPr>
          </a:lstStyle>
          <a:p>
            <a:pPr lvl="0"/>
            <a:r>
              <a:rPr lang="de-DE"/>
              <a:t>Mastertextformat bearbeiten</a:t>
            </a:r>
          </a:p>
          <a:p>
            <a:pPr lvl="1"/>
            <a:r>
              <a:rPr lang="de-DE"/>
              <a:t>Zweite Ebene</a:t>
            </a:r>
          </a:p>
          <a:p>
            <a:pPr lvl="2"/>
            <a:r>
              <a:rPr lang="de-DE"/>
              <a:t>Dritte Ebene</a:t>
            </a:r>
          </a:p>
          <a:p>
            <a:pPr lvl="3"/>
            <a:r>
              <a:rPr lang="de-DE"/>
              <a:t>Vierte Ebene</a:t>
            </a:r>
          </a:p>
        </p:txBody>
      </p:sp>
    </p:spTree>
    <p:extLst>
      <p:ext uri="{BB962C8B-B14F-4D97-AF65-F5344CB8AC3E}">
        <p14:creationId xmlns:p14="http://schemas.microsoft.com/office/powerpoint/2010/main" val="1901797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hteck 10"/>
          <p:cNvSpPr/>
          <p:nvPr/>
        </p:nvSpPr>
        <p:spPr>
          <a:xfrm>
            <a:off x="0" y="4948014"/>
            <a:ext cx="9144000" cy="195486"/>
          </a:xfrm>
          <a:prstGeom prst="rect">
            <a:avLst/>
          </a:prstGeom>
          <a:solidFill>
            <a:srgbClr val="00584D"/>
          </a:solidFill>
          <a:ln w="25400" cap="flat" cmpd="sng" algn="ctr">
            <a:noFill/>
            <a:prstDash val="solid"/>
          </a:ln>
          <a:effectLst/>
        </p:spPr>
        <p:txBody>
          <a:bodyPr lIns="77925" tIns="38963" rIns="77925" bIns="38963" rtlCol="0" anchor="ctr"/>
          <a:lstStyle/>
          <a:p>
            <a:pPr marL="0" marR="0" lvl="0" indent="0" algn="ctr" defTabSz="779252"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a:ln>
                <a:noFill/>
              </a:ln>
              <a:solidFill>
                <a:srgbClr val="FFFFFF"/>
              </a:solidFill>
              <a:effectLst/>
              <a:uLnTx/>
              <a:uFillTx/>
              <a:latin typeface="Arial"/>
              <a:ea typeface="+mn-ea"/>
              <a:cs typeface="+mn-cs"/>
            </a:endParaRPr>
          </a:p>
        </p:txBody>
      </p:sp>
      <p:sp>
        <p:nvSpPr>
          <p:cNvPr id="5" name="Rechteck 4"/>
          <p:cNvSpPr/>
          <p:nvPr/>
        </p:nvSpPr>
        <p:spPr>
          <a:xfrm>
            <a:off x="7034" y="4948014"/>
            <a:ext cx="9144000" cy="195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solidFill>
                <a:srgbClr val="FFFFFF"/>
              </a:solidFill>
            </a:endParaRPr>
          </a:p>
        </p:txBody>
      </p:sp>
      <p:sp>
        <p:nvSpPr>
          <p:cNvPr id="2" name="Textplatzhalter 1"/>
          <p:cNvSpPr>
            <a:spLocks noGrp="1"/>
          </p:cNvSpPr>
          <p:nvPr>
            <p:ph type="body" idx="1"/>
          </p:nvPr>
        </p:nvSpPr>
        <p:spPr>
          <a:xfrm>
            <a:off x="383400" y="1174950"/>
            <a:ext cx="8532000" cy="3682800"/>
          </a:xfrm>
          <a:prstGeom prst="rect">
            <a:avLst/>
          </a:prstGeom>
        </p:spPr>
        <p:txBody>
          <a:bodyPr vert="horz" lIns="77925" tIns="38963" rIns="77925" bIns="38963"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7" name="Text Box 44"/>
          <p:cNvSpPr txBox="1">
            <a:spLocks noChangeArrowheads="1"/>
          </p:cNvSpPr>
          <p:nvPr/>
        </p:nvSpPr>
        <p:spPr bwMode="auto">
          <a:xfrm>
            <a:off x="262951" y="4948014"/>
            <a:ext cx="2159000" cy="18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50000"/>
              </a:spcBef>
              <a:spcAft>
                <a:spcPct val="0"/>
              </a:spcAft>
            </a:pPr>
            <a:r>
              <a:rPr lang="en-US" sz="600" noProof="0" dirty="0">
                <a:solidFill>
                  <a:srgbClr val="FFFFFF"/>
                </a:solidFill>
                <a:latin typeface="Arial" panose="020B0604020202020204" pitchFamily="34" charset="0"/>
                <a:cs typeface="Arial" panose="020B0604020202020204" pitchFamily="34" charset="0"/>
              </a:rPr>
              <a:t>(Name des </a:t>
            </a:r>
            <a:r>
              <a:rPr lang="en-US" sz="600" noProof="0" dirty="0" err="1">
                <a:solidFill>
                  <a:srgbClr val="FFFFFF"/>
                </a:solidFill>
                <a:latin typeface="Arial" panose="020B0604020202020204" pitchFamily="34" charset="0"/>
                <a:cs typeface="Arial" panose="020B0604020202020204" pitchFamily="34" charset="0"/>
              </a:rPr>
              <a:t>Vortragenden</a:t>
            </a:r>
            <a:r>
              <a:rPr lang="en-US" sz="600" noProof="0" dirty="0">
                <a:solidFill>
                  <a:srgbClr val="FFFFFF"/>
                </a:solidFill>
                <a:latin typeface="Arial" panose="020B0604020202020204" pitchFamily="34" charset="0"/>
                <a:cs typeface="Arial" panose="020B0604020202020204" pitchFamily="34" charset="0"/>
              </a:rPr>
              <a:t>)</a:t>
            </a:r>
          </a:p>
        </p:txBody>
      </p:sp>
      <p:sp>
        <p:nvSpPr>
          <p:cNvPr id="12" name="Rechteck 11"/>
          <p:cNvSpPr/>
          <p:nvPr userDrawn="1"/>
        </p:nvSpPr>
        <p:spPr>
          <a:xfrm>
            <a:off x="0" y="0"/>
            <a:ext cx="9151034" cy="11239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Grafik 14"/>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7486594" y="261640"/>
            <a:ext cx="1428806" cy="280538"/>
          </a:xfrm>
          <a:prstGeom prst="rect">
            <a:avLst/>
          </a:prstGeom>
        </p:spPr>
      </p:pic>
      <p:sp>
        <p:nvSpPr>
          <p:cNvPr id="9" name="Text Box 43"/>
          <p:cNvSpPr txBox="1">
            <a:spLocks noChangeArrowheads="1"/>
          </p:cNvSpPr>
          <p:nvPr userDrawn="1"/>
        </p:nvSpPr>
        <p:spPr bwMode="auto">
          <a:xfrm>
            <a:off x="3348000" y="4956268"/>
            <a:ext cx="2448000" cy="18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fontAlgn="base">
              <a:spcBef>
                <a:spcPct val="50000"/>
              </a:spcBef>
              <a:spcAft>
                <a:spcPct val="0"/>
              </a:spcAft>
            </a:pPr>
            <a:r>
              <a:rPr lang="en-US" sz="600" noProof="0" dirty="0">
                <a:solidFill>
                  <a:srgbClr val="FFFFFF"/>
                </a:solidFill>
                <a:latin typeface="Arial" panose="020B0604020202020204" pitchFamily="34" charset="0"/>
                <a:cs typeface="Arial" panose="020B0604020202020204" pitchFamily="34" charset="0"/>
              </a:rPr>
              <a:t>© Copyright ENERCON GmbH. </a:t>
            </a:r>
            <a:r>
              <a:rPr lang="en-US" sz="600" noProof="0" dirty="0" err="1">
                <a:solidFill>
                  <a:srgbClr val="FFFFFF"/>
                </a:solidFill>
                <a:latin typeface="Arial" panose="020B0604020202020204" pitchFamily="34" charset="0"/>
                <a:cs typeface="Arial" panose="020B0604020202020204" pitchFamily="34" charset="0"/>
              </a:rPr>
              <a:t>Alle</a:t>
            </a:r>
            <a:r>
              <a:rPr lang="en-US" sz="600" baseline="0" noProof="0" dirty="0">
                <a:solidFill>
                  <a:srgbClr val="FFFFFF"/>
                </a:solidFill>
                <a:latin typeface="Arial" panose="020B0604020202020204" pitchFamily="34" charset="0"/>
                <a:cs typeface="Arial" panose="020B0604020202020204" pitchFamily="34" charset="0"/>
              </a:rPr>
              <a:t> </a:t>
            </a:r>
            <a:r>
              <a:rPr lang="en-US" sz="600" baseline="0" noProof="0" dirty="0" err="1">
                <a:solidFill>
                  <a:srgbClr val="FFFFFF"/>
                </a:solidFill>
                <a:latin typeface="Arial" panose="020B0604020202020204" pitchFamily="34" charset="0"/>
                <a:cs typeface="Arial" panose="020B0604020202020204" pitchFamily="34" charset="0"/>
              </a:rPr>
              <a:t>Rechte</a:t>
            </a:r>
            <a:r>
              <a:rPr lang="en-US" sz="600" baseline="0" noProof="0" dirty="0">
                <a:solidFill>
                  <a:srgbClr val="FFFFFF"/>
                </a:solidFill>
                <a:latin typeface="Arial" panose="020B0604020202020204" pitchFamily="34" charset="0"/>
                <a:cs typeface="Arial" panose="020B0604020202020204" pitchFamily="34" charset="0"/>
              </a:rPr>
              <a:t> </a:t>
            </a:r>
            <a:r>
              <a:rPr lang="en-US" sz="600" baseline="0" noProof="0" dirty="0" err="1">
                <a:solidFill>
                  <a:srgbClr val="FFFFFF"/>
                </a:solidFill>
                <a:latin typeface="Arial" panose="020B0604020202020204" pitchFamily="34" charset="0"/>
                <a:cs typeface="Arial" panose="020B0604020202020204" pitchFamily="34" charset="0"/>
              </a:rPr>
              <a:t>vorbehalten</a:t>
            </a:r>
            <a:r>
              <a:rPr lang="en-US" sz="600" baseline="0" noProof="0" dirty="0">
                <a:solidFill>
                  <a:srgbClr val="FFFFFF"/>
                </a:solidFill>
                <a:latin typeface="Arial" panose="020B0604020202020204" pitchFamily="34" charset="0"/>
                <a:cs typeface="Arial" panose="020B0604020202020204" pitchFamily="34" charset="0"/>
              </a:rPr>
              <a:t>.</a:t>
            </a:r>
            <a:endParaRPr lang="en-US" sz="600" noProof="0" dirty="0">
              <a:solidFill>
                <a:srgbClr val="FFFFFF"/>
              </a:solidFill>
              <a:latin typeface="Arial" panose="020B0604020202020204" pitchFamily="34" charset="0"/>
              <a:cs typeface="Arial" panose="020B0604020202020204" pitchFamily="34" charset="0"/>
            </a:endParaRPr>
          </a:p>
        </p:txBody>
      </p:sp>
      <p:sp>
        <p:nvSpPr>
          <p:cNvPr id="10" name="Text Box 43"/>
          <p:cNvSpPr txBox="1">
            <a:spLocks noChangeArrowheads="1"/>
          </p:cNvSpPr>
          <p:nvPr userDrawn="1"/>
        </p:nvSpPr>
        <p:spPr bwMode="auto">
          <a:xfrm>
            <a:off x="8461300" y="4952094"/>
            <a:ext cx="454100" cy="18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fontAlgn="base">
              <a:spcBef>
                <a:spcPct val="50000"/>
              </a:spcBef>
              <a:spcAft>
                <a:spcPct val="0"/>
              </a:spcAft>
            </a:pPr>
            <a:fld id="{ACAF05B1-A018-4AAE-9B0F-DBF0BD4A7208}" type="slidenum">
              <a:rPr lang="en-US" sz="600" noProof="0" smtClean="0">
                <a:solidFill>
                  <a:srgbClr val="FFFFFF"/>
                </a:solidFill>
                <a:latin typeface="Arial" panose="020B0604020202020204" pitchFamily="34" charset="0"/>
                <a:cs typeface="Arial" panose="020B0604020202020204" pitchFamily="34" charset="0"/>
              </a:rPr>
              <a:t>‹Nr.›</a:t>
            </a:fld>
            <a:endParaRPr lang="en-US" sz="600" noProof="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7050749"/>
      </p:ext>
    </p:extLst>
  </p:cSld>
  <p:clrMap bg1="lt1" tx1="dk1" bg2="lt2" tx2="dk2" accent1="accent1" accent2="accent2" accent3="accent3" accent4="accent4" accent5="accent5" accent6="accent6" hlink="hlink" folHlink="folHlink"/>
  <p:sldLayoutIdLst>
    <p:sldLayoutId id="2147483662" r:id="rId1"/>
    <p:sldLayoutId id="2147483681" r:id="rId2"/>
    <p:sldLayoutId id="2147483672" r:id="rId3"/>
    <p:sldLayoutId id="2147483674" r:id="rId4"/>
    <p:sldLayoutId id="2147483671" r:id="rId5"/>
    <p:sldLayoutId id="2147483668" r:id="rId6"/>
    <p:sldLayoutId id="2147483660" r:id="rId7"/>
    <p:sldLayoutId id="2147483675" r:id="rId8"/>
    <p:sldLayoutId id="2147483678" r:id="rId9"/>
    <p:sldLayoutId id="2147483677" r:id="rId10"/>
    <p:sldLayoutId id="2147483679" r:id="rId11"/>
    <p:sldLayoutId id="2147483680" r:id="rId12"/>
    <p:sldLayoutId id="2147483676" r:id="rId13"/>
    <p:sldLayoutId id="2147483669" r:id="rId14"/>
    <p:sldLayoutId id="2147483667" r:id="rId15"/>
  </p:sldLayoutIdLst>
  <p:hf hdr="0" dt="0"/>
  <p:txStyles>
    <p:titleStyle>
      <a:lvl1pPr algn="l" rtl="0" eaLnBrk="1" fontAlgn="base" hangingPunct="1">
        <a:spcBef>
          <a:spcPct val="0"/>
        </a:spcBef>
        <a:spcAft>
          <a:spcPct val="0"/>
        </a:spcAft>
        <a:defRPr sz="1700" b="1">
          <a:solidFill>
            <a:srgbClr val="005943"/>
          </a:solidFill>
          <a:latin typeface="+mj-lt"/>
          <a:ea typeface="+mj-ea"/>
          <a:cs typeface="+mj-cs"/>
        </a:defRPr>
      </a:lvl1pPr>
      <a:lvl2pPr algn="l" rtl="0" eaLnBrk="1" fontAlgn="base" hangingPunct="1">
        <a:spcBef>
          <a:spcPct val="0"/>
        </a:spcBef>
        <a:spcAft>
          <a:spcPct val="0"/>
        </a:spcAft>
        <a:defRPr sz="1700">
          <a:solidFill>
            <a:srgbClr val="005943"/>
          </a:solidFill>
          <a:latin typeface="Arial" charset="0"/>
        </a:defRPr>
      </a:lvl2pPr>
      <a:lvl3pPr algn="l" rtl="0" eaLnBrk="1" fontAlgn="base" hangingPunct="1">
        <a:spcBef>
          <a:spcPct val="0"/>
        </a:spcBef>
        <a:spcAft>
          <a:spcPct val="0"/>
        </a:spcAft>
        <a:defRPr sz="1700">
          <a:solidFill>
            <a:srgbClr val="005943"/>
          </a:solidFill>
          <a:latin typeface="Arial" charset="0"/>
        </a:defRPr>
      </a:lvl3pPr>
      <a:lvl4pPr algn="l" rtl="0" eaLnBrk="1" fontAlgn="base" hangingPunct="1">
        <a:spcBef>
          <a:spcPct val="0"/>
        </a:spcBef>
        <a:spcAft>
          <a:spcPct val="0"/>
        </a:spcAft>
        <a:defRPr sz="1700">
          <a:solidFill>
            <a:srgbClr val="005943"/>
          </a:solidFill>
          <a:latin typeface="Arial" charset="0"/>
        </a:defRPr>
      </a:lvl4pPr>
      <a:lvl5pPr algn="l" rtl="0" eaLnBrk="1" fontAlgn="base" hangingPunct="1">
        <a:spcBef>
          <a:spcPct val="0"/>
        </a:spcBef>
        <a:spcAft>
          <a:spcPct val="0"/>
        </a:spcAft>
        <a:defRPr sz="1700">
          <a:solidFill>
            <a:srgbClr val="005943"/>
          </a:solidFill>
          <a:latin typeface="Arial" charset="0"/>
        </a:defRPr>
      </a:lvl5pPr>
      <a:lvl6pPr marL="389626" algn="l" rtl="0" eaLnBrk="1" fontAlgn="base" hangingPunct="1">
        <a:spcBef>
          <a:spcPct val="0"/>
        </a:spcBef>
        <a:spcAft>
          <a:spcPct val="0"/>
        </a:spcAft>
        <a:defRPr sz="1700">
          <a:solidFill>
            <a:srgbClr val="005943"/>
          </a:solidFill>
          <a:latin typeface="Arial" charset="0"/>
        </a:defRPr>
      </a:lvl6pPr>
      <a:lvl7pPr marL="779252" algn="l" rtl="0" eaLnBrk="1" fontAlgn="base" hangingPunct="1">
        <a:spcBef>
          <a:spcPct val="0"/>
        </a:spcBef>
        <a:spcAft>
          <a:spcPct val="0"/>
        </a:spcAft>
        <a:defRPr sz="1700">
          <a:solidFill>
            <a:srgbClr val="005943"/>
          </a:solidFill>
          <a:latin typeface="Arial" charset="0"/>
        </a:defRPr>
      </a:lvl7pPr>
      <a:lvl8pPr marL="1168878" algn="l" rtl="0" eaLnBrk="1" fontAlgn="base" hangingPunct="1">
        <a:spcBef>
          <a:spcPct val="0"/>
        </a:spcBef>
        <a:spcAft>
          <a:spcPct val="0"/>
        </a:spcAft>
        <a:defRPr sz="1700">
          <a:solidFill>
            <a:srgbClr val="005943"/>
          </a:solidFill>
          <a:latin typeface="Arial" charset="0"/>
        </a:defRPr>
      </a:lvl8pPr>
      <a:lvl9pPr marL="1558503" algn="l" rtl="0" eaLnBrk="1" fontAlgn="base" hangingPunct="1">
        <a:spcBef>
          <a:spcPct val="0"/>
        </a:spcBef>
        <a:spcAft>
          <a:spcPct val="0"/>
        </a:spcAft>
        <a:defRPr sz="1700">
          <a:solidFill>
            <a:srgbClr val="005943"/>
          </a:solidFill>
          <a:latin typeface="Arial" charset="0"/>
        </a:defRPr>
      </a:lvl9pPr>
    </p:titleStyle>
    <p:bodyStyle>
      <a:lvl1pPr marL="360000" indent="-324000" algn="l" rtl="0" eaLnBrk="1" fontAlgn="base" hangingPunct="1">
        <a:lnSpc>
          <a:spcPct val="150000"/>
        </a:lnSpc>
        <a:spcBef>
          <a:spcPts val="0"/>
        </a:spcBef>
        <a:spcAft>
          <a:spcPct val="0"/>
        </a:spcAft>
        <a:buClr>
          <a:srgbClr val="E30045"/>
        </a:buClr>
        <a:buSzPct val="100000"/>
        <a:buFontTx/>
        <a:buBlip>
          <a:blip r:embed="rId18"/>
        </a:buBlip>
        <a:defRPr lang="de-DE" sz="1600" dirty="0" smtClean="0">
          <a:solidFill>
            <a:schemeClr val="tx1"/>
          </a:solidFill>
          <a:latin typeface="+mn-lt"/>
          <a:ea typeface="+mn-ea"/>
          <a:cs typeface="+mn-cs"/>
        </a:defRPr>
      </a:lvl1pPr>
      <a:lvl2pPr marL="720000" indent="-324000" algn="l" rtl="0" eaLnBrk="1" fontAlgn="base" hangingPunct="1">
        <a:lnSpc>
          <a:spcPct val="150000"/>
        </a:lnSpc>
        <a:spcBef>
          <a:spcPct val="20000"/>
        </a:spcBef>
        <a:spcAft>
          <a:spcPct val="0"/>
        </a:spcAft>
        <a:buClr>
          <a:srgbClr val="E30045"/>
        </a:buClr>
        <a:buSzPct val="100000"/>
        <a:buFontTx/>
        <a:buBlip>
          <a:blip r:embed="rId18"/>
        </a:buBlip>
        <a:defRPr sz="1400">
          <a:solidFill>
            <a:schemeClr val="tx1"/>
          </a:solidFill>
          <a:latin typeface="+mn-lt"/>
        </a:defRPr>
      </a:lvl2pPr>
      <a:lvl3pPr marL="1080000" indent="-324000" algn="l" rtl="0" eaLnBrk="1" fontAlgn="base" hangingPunct="1">
        <a:lnSpc>
          <a:spcPct val="150000"/>
        </a:lnSpc>
        <a:spcBef>
          <a:spcPts val="0"/>
        </a:spcBef>
        <a:spcAft>
          <a:spcPct val="0"/>
        </a:spcAft>
        <a:buClr>
          <a:srgbClr val="E30045"/>
        </a:buClr>
        <a:buFontTx/>
        <a:buBlip>
          <a:blip r:embed="rId18"/>
        </a:buBlip>
        <a:defRPr lang="de-DE" sz="1400" dirty="0" smtClean="0">
          <a:solidFill>
            <a:schemeClr val="tx1"/>
          </a:solidFill>
          <a:latin typeface="+mn-lt"/>
          <a:ea typeface="+mn-ea"/>
          <a:cs typeface="+mn-cs"/>
        </a:defRPr>
      </a:lvl3pPr>
      <a:lvl4pPr marL="1440000" indent="-324000" algn="l" rtl="0" eaLnBrk="1" fontAlgn="base" hangingPunct="1">
        <a:lnSpc>
          <a:spcPct val="150000"/>
        </a:lnSpc>
        <a:spcBef>
          <a:spcPts val="0"/>
        </a:spcBef>
        <a:spcAft>
          <a:spcPct val="0"/>
        </a:spcAft>
        <a:buClr>
          <a:srgbClr val="E30045"/>
        </a:buClr>
        <a:buFontTx/>
        <a:buBlip>
          <a:blip r:embed="rId18"/>
        </a:buBlip>
        <a:defRPr lang="de-DE" sz="1400" dirty="0" smtClean="0">
          <a:solidFill>
            <a:schemeClr val="tx1"/>
          </a:solidFill>
          <a:latin typeface="+mn-lt"/>
          <a:ea typeface="+mn-ea"/>
          <a:cs typeface="+mn-cs"/>
        </a:defRPr>
      </a:lvl4pPr>
      <a:lvl5pPr marL="1800000" indent="-324000" algn="l" rtl="0" eaLnBrk="1" fontAlgn="base" hangingPunct="1">
        <a:lnSpc>
          <a:spcPct val="110000"/>
        </a:lnSpc>
        <a:spcBef>
          <a:spcPct val="20000"/>
        </a:spcBef>
        <a:spcAft>
          <a:spcPct val="0"/>
        </a:spcAft>
        <a:buClr>
          <a:srgbClr val="E30045"/>
        </a:buClr>
        <a:buFontTx/>
        <a:buBlip>
          <a:blip r:embed="rId18"/>
        </a:buBlip>
        <a:defRPr sz="1400">
          <a:solidFill>
            <a:schemeClr val="tx1"/>
          </a:solidFill>
          <a:latin typeface="+mn-lt"/>
        </a:defRPr>
      </a:lvl5pPr>
      <a:lvl6pPr marL="2142942" indent="-194813" algn="l" rtl="0" eaLnBrk="1" fontAlgn="base" hangingPunct="1">
        <a:spcBef>
          <a:spcPct val="20000"/>
        </a:spcBef>
        <a:spcAft>
          <a:spcPct val="0"/>
        </a:spcAft>
        <a:buChar char="»"/>
        <a:defRPr sz="1400">
          <a:solidFill>
            <a:schemeClr val="tx1"/>
          </a:solidFill>
          <a:latin typeface="+mn-lt"/>
        </a:defRPr>
      </a:lvl6pPr>
      <a:lvl7pPr marL="2532568" indent="-194813" algn="l" rtl="0" eaLnBrk="1" fontAlgn="base" hangingPunct="1">
        <a:spcBef>
          <a:spcPct val="20000"/>
        </a:spcBef>
        <a:spcAft>
          <a:spcPct val="0"/>
        </a:spcAft>
        <a:buChar char="»"/>
        <a:defRPr sz="1400">
          <a:solidFill>
            <a:schemeClr val="tx1"/>
          </a:solidFill>
          <a:latin typeface="+mn-lt"/>
        </a:defRPr>
      </a:lvl7pPr>
      <a:lvl8pPr marL="2922194" indent="-194813" algn="l" rtl="0" eaLnBrk="1" fontAlgn="base" hangingPunct="1">
        <a:spcBef>
          <a:spcPct val="20000"/>
        </a:spcBef>
        <a:spcAft>
          <a:spcPct val="0"/>
        </a:spcAft>
        <a:buChar char="»"/>
        <a:defRPr sz="1400">
          <a:solidFill>
            <a:schemeClr val="tx1"/>
          </a:solidFill>
          <a:latin typeface="+mn-lt"/>
        </a:defRPr>
      </a:lvl8pPr>
      <a:lvl9pPr marL="3311820" indent="-194813" algn="l" rtl="0" eaLnBrk="1" fontAlgn="base" hangingPunct="1">
        <a:spcBef>
          <a:spcPct val="20000"/>
        </a:spcBef>
        <a:spcAft>
          <a:spcPct val="0"/>
        </a:spcAft>
        <a:buChar char="»"/>
        <a:defRPr sz="1400">
          <a:solidFill>
            <a:schemeClr val="tx1"/>
          </a:solidFill>
          <a:latin typeface="+mn-lt"/>
        </a:defRPr>
      </a:lvl9pPr>
    </p:bodyStyle>
    <p:otherStyle>
      <a:defPPr>
        <a:defRPr lang="de-DE"/>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Textplatzhalter 2"/>
          <p:cNvSpPr>
            <a:spLocks noGrp="1"/>
          </p:cNvSpPr>
          <p:nvPr>
            <p:ph type="body" sz="quarter" idx="13"/>
          </p:nvPr>
        </p:nvSpPr>
        <p:spPr/>
        <p:txBody>
          <a:bodyPr/>
          <a:lstStyle/>
          <a:p>
            <a:endParaRPr lang="de-DE"/>
          </a:p>
        </p:txBody>
      </p:sp>
      <p:sp>
        <p:nvSpPr>
          <p:cNvPr id="4" name="Textplatzhalter 3"/>
          <p:cNvSpPr>
            <a:spLocks noGrp="1"/>
          </p:cNvSpPr>
          <p:nvPr>
            <p:ph type="body" sz="quarter" idx="14"/>
          </p:nvPr>
        </p:nvSpPr>
        <p:spPr/>
        <p:txBody>
          <a:bodyPr/>
          <a:lstStyle/>
          <a:p>
            <a:endParaRPr lang="de-DE"/>
          </a:p>
        </p:txBody>
      </p:sp>
    </p:spTree>
    <p:extLst>
      <p:ext uri="{BB962C8B-B14F-4D97-AF65-F5344CB8AC3E}">
        <p14:creationId xmlns:p14="http://schemas.microsoft.com/office/powerpoint/2010/main" val="2006854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nhaltsplatzhalter 7"/>
          <p:cNvSpPr txBox="1">
            <a:spLocks noGrp="1"/>
          </p:cNvSpPr>
          <p:nvPr>
            <p:ph sz="quarter" idx="12"/>
          </p:nvPr>
        </p:nvSpPr>
        <p:spPr>
          <a:xfrm>
            <a:off x="381000" y="1298832"/>
            <a:ext cx="8460000" cy="2690171"/>
          </a:xfrm>
          <a:prstGeom prst="rect">
            <a:avLst/>
          </a:prstGeom>
          <a:noFill/>
        </p:spPr>
        <p:txBody>
          <a:bodyPr wrap="square" lIns="77925" tIns="38963" rIns="77925" bIns="38963" rtlCol="0">
            <a:spAutoFit/>
          </a:bodyPr>
          <a:lstStyle>
            <a:defPPr>
              <a:defRPr lang="en-US"/>
            </a:defPPr>
            <a:lvl1pPr marL="342900" lvl="0" indent="-342900">
              <a:buClr>
                <a:srgbClr val="00584D"/>
              </a:buClr>
              <a:buFont typeface="+mj-lt"/>
              <a:buAutoNum type="arabicPeriod"/>
              <a:defRPr b="1" kern="0">
                <a:solidFill>
                  <a:srgbClr val="00584D"/>
                </a:solidFill>
              </a:defRPr>
            </a:lvl1pPr>
            <a:lvl2pPr marR="0" lvl="1" indent="0" fontAlgn="base">
              <a:lnSpc>
                <a:spcPct val="150000"/>
              </a:lnSpc>
              <a:spcBef>
                <a:spcPct val="20000"/>
              </a:spcBef>
              <a:spcAft>
                <a:spcPct val="0"/>
              </a:spcAft>
              <a:buClr>
                <a:srgbClr val="E30045"/>
              </a:buClr>
              <a:buSzPct val="100000"/>
              <a:buFont typeface="Arial" panose="020B0604020202020204" pitchFamily="34" charset="0"/>
              <a:buNone/>
              <a:tabLst/>
              <a:defRPr kumimoji="0" sz="1400" b="0" i="0" u="none" strike="noStrike" kern="0" cap="none" spc="0" normalizeH="0" baseline="0">
                <a:ln>
                  <a:noFill/>
                </a:ln>
                <a:solidFill>
                  <a:srgbClr val="000000"/>
                </a:solidFill>
                <a:effectLst/>
                <a:uLnTx/>
                <a:uFillTx/>
                <a:latin typeface="Arial"/>
                <a:cs typeface="Arial"/>
              </a:defRPr>
            </a:lvl2pPr>
          </a:lstStyle>
          <a:p>
            <a:pPr lvl="0">
              <a:lnSpc>
                <a:spcPct val="150000"/>
              </a:lnSpc>
            </a:pPr>
            <a:r>
              <a:rPr lang="de-DE" dirty="0"/>
              <a:t>Überschrift </a:t>
            </a:r>
            <a:r>
              <a:rPr lang="de-DE" baseline="0" dirty="0"/>
              <a:t>1</a:t>
            </a:r>
            <a:endParaRPr lang="de-DE" dirty="0"/>
          </a:p>
          <a:p>
            <a:pPr lvl="1">
              <a:spcAft>
                <a:spcPts val="511"/>
              </a:spcAft>
            </a:pPr>
            <a:r>
              <a:rPr kumimoji="0" lang="de-DE" sz="1200" b="0" i="0" u="none" strike="noStrike" kern="0" cap="none" spc="0" normalizeH="0" baseline="0" noProof="0" dirty="0">
                <a:ln>
                  <a:noFill/>
                </a:ln>
                <a:solidFill>
                  <a:srgbClr val="000000"/>
                </a:solidFill>
                <a:effectLst/>
                <a:uLnTx/>
                <a:uFillTx/>
                <a:ea typeface="+mn-ea"/>
              </a:rPr>
              <a:t>Untertitel</a:t>
            </a:r>
            <a:r>
              <a:rPr kumimoji="0" lang="de-DE" sz="1200" b="0" i="0" u="none" strike="noStrike" kern="0" cap="none" spc="0" normalizeH="0" noProof="0" dirty="0">
                <a:ln>
                  <a:noFill/>
                </a:ln>
                <a:solidFill>
                  <a:srgbClr val="000000"/>
                </a:solidFill>
                <a:effectLst/>
                <a:uLnTx/>
                <a:uFillTx/>
                <a:ea typeface="+mn-ea"/>
              </a:rPr>
              <a:t> </a:t>
            </a:r>
            <a:r>
              <a:rPr kumimoji="0" lang="de-DE" sz="1200" b="0" i="0" u="none" strike="noStrike" kern="0" cap="none" spc="0" normalizeH="0" baseline="0" noProof="0" dirty="0">
                <a:ln>
                  <a:noFill/>
                </a:ln>
                <a:solidFill>
                  <a:srgbClr val="000000"/>
                </a:solidFill>
                <a:effectLst/>
                <a:uLnTx/>
                <a:uFillTx/>
                <a:ea typeface="+mn-ea"/>
              </a:rPr>
              <a:t>1.1 | </a:t>
            </a:r>
            <a:r>
              <a:rPr lang="de-DE" sz="1200" dirty="0"/>
              <a:t>Untertitel </a:t>
            </a:r>
            <a:r>
              <a:rPr kumimoji="0" lang="de-DE" sz="1200" b="0" i="0" u="none" strike="noStrike" kern="0" cap="none" spc="0" normalizeH="0" baseline="0" noProof="0" dirty="0">
                <a:ln>
                  <a:noFill/>
                </a:ln>
                <a:solidFill>
                  <a:srgbClr val="000000"/>
                </a:solidFill>
                <a:effectLst/>
                <a:uLnTx/>
                <a:uFillTx/>
                <a:ea typeface="+mn-ea"/>
              </a:rPr>
              <a:t>1.2</a:t>
            </a:r>
          </a:p>
          <a:p>
            <a:pPr lvl="0"/>
            <a:r>
              <a:rPr lang="de-DE" dirty="0"/>
              <a:t>Überschrift 2</a:t>
            </a:r>
          </a:p>
          <a:p>
            <a:pPr lvl="1">
              <a:spcAft>
                <a:spcPts val="511"/>
              </a:spcAft>
            </a:pPr>
            <a:r>
              <a:rPr lang="de-DE" sz="1200" dirty="0"/>
              <a:t>Untertitel </a:t>
            </a:r>
            <a:r>
              <a:rPr kumimoji="0" lang="de-DE" sz="1200" b="0" i="0" u="none" strike="noStrike" kern="0" cap="none" spc="0" normalizeH="0" baseline="0" dirty="0">
                <a:ln>
                  <a:noFill/>
                </a:ln>
                <a:solidFill>
                  <a:srgbClr val="000000"/>
                </a:solidFill>
                <a:effectLst/>
                <a:uLnTx/>
                <a:uFillTx/>
                <a:ea typeface="+mn-ea"/>
              </a:rPr>
              <a:t>2.1 | </a:t>
            </a:r>
            <a:r>
              <a:rPr lang="de-DE" sz="1200" dirty="0"/>
              <a:t>Untertitel </a:t>
            </a:r>
            <a:r>
              <a:rPr kumimoji="0" lang="de-DE" sz="1200" b="0" i="0" u="none" strike="noStrike" kern="0" cap="none" spc="0" normalizeH="0" baseline="0" dirty="0">
                <a:ln>
                  <a:noFill/>
                </a:ln>
                <a:solidFill>
                  <a:srgbClr val="000000"/>
                </a:solidFill>
                <a:effectLst/>
                <a:uLnTx/>
                <a:uFillTx/>
                <a:ea typeface="+mn-ea"/>
              </a:rPr>
              <a:t>2.2</a:t>
            </a:r>
          </a:p>
          <a:p>
            <a:pPr lvl="0"/>
            <a:r>
              <a:rPr lang="de-DE" dirty="0"/>
              <a:t>Überschrift 3</a:t>
            </a:r>
          </a:p>
          <a:p>
            <a:pPr lvl="1" defTabSz="779252">
              <a:spcAft>
                <a:spcPts val="511"/>
              </a:spcAft>
            </a:pPr>
            <a:r>
              <a:rPr lang="de-DE" sz="1200" dirty="0"/>
              <a:t>Untertitel </a:t>
            </a:r>
            <a:r>
              <a:rPr kumimoji="0" lang="de-DE" sz="1200" b="0" i="0" u="none" strike="noStrike" kern="0" cap="none" spc="0" normalizeH="0" baseline="0" dirty="0">
                <a:ln>
                  <a:noFill/>
                </a:ln>
                <a:solidFill>
                  <a:srgbClr val="000000"/>
                </a:solidFill>
                <a:effectLst/>
                <a:uLnTx/>
                <a:uFillTx/>
                <a:ea typeface="+mn-ea"/>
              </a:rPr>
              <a:t>3.1 | </a:t>
            </a:r>
            <a:r>
              <a:rPr lang="de-DE" sz="1200" dirty="0"/>
              <a:t>Untertitel </a:t>
            </a:r>
            <a:r>
              <a:rPr kumimoji="0" lang="de-DE" sz="1200" b="0" i="0" u="none" strike="noStrike" kern="0" cap="none" spc="0" normalizeH="0" baseline="0" dirty="0">
                <a:ln>
                  <a:noFill/>
                </a:ln>
                <a:solidFill>
                  <a:srgbClr val="000000"/>
                </a:solidFill>
                <a:effectLst/>
                <a:uLnTx/>
                <a:uFillTx/>
                <a:ea typeface="+mn-ea"/>
              </a:rPr>
              <a:t>3.2</a:t>
            </a:r>
          </a:p>
          <a:p>
            <a:pPr lvl="0">
              <a:lnSpc>
                <a:spcPct val="150000"/>
              </a:lnSpc>
            </a:pPr>
            <a:r>
              <a:rPr lang="de-DE" dirty="0"/>
              <a:t>…</a:t>
            </a:r>
          </a:p>
        </p:txBody>
      </p:sp>
    </p:spTree>
    <p:extLst>
      <p:ext uri="{BB962C8B-B14F-4D97-AF65-F5344CB8AC3E}">
        <p14:creationId xmlns:p14="http://schemas.microsoft.com/office/powerpoint/2010/main" val="960824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68565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91086263"/>
      </p:ext>
    </p:extLst>
  </p:cSld>
  <p:clrMapOvr>
    <a:masterClrMapping/>
  </p:clrMapOvr>
</p:sld>
</file>

<file path=ppt/theme/theme1.xml><?xml version="1.0" encoding="utf-8"?>
<a:theme xmlns:a="http://schemas.openxmlformats.org/drawingml/2006/main" name="ENERCON_2018">
  <a:themeElements>
    <a:clrScheme name="ENERCON">
      <a:dk1>
        <a:srgbClr val="000000"/>
      </a:dk1>
      <a:lt1>
        <a:srgbClr val="FFFFFF"/>
      </a:lt1>
      <a:dk2>
        <a:srgbClr val="000000"/>
      </a:dk2>
      <a:lt2>
        <a:srgbClr val="808080"/>
      </a:lt2>
      <a:accent1>
        <a:srgbClr val="00584D"/>
      </a:accent1>
      <a:accent2>
        <a:srgbClr val="7F7F7F"/>
      </a:accent2>
      <a:accent3>
        <a:srgbClr val="A5A5A5"/>
      </a:accent3>
      <a:accent4>
        <a:srgbClr val="BFBFBF"/>
      </a:accent4>
      <a:accent5>
        <a:srgbClr val="D8D8D8"/>
      </a:accent5>
      <a:accent6>
        <a:srgbClr val="F2F2F2"/>
      </a:accent6>
      <a:hlink>
        <a:srgbClr val="00584D"/>
      </a:hlink>
      <a:folHlink>
        <a:srgbClr val="00584D"/>
      </a:folHlink>
    </a:clrScheme>
    <a:fontScheme name="MK_ppt-Vorlage_Querformat">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K_ppt-Vorlage_Querforma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K_ppt-Vorlage_Querforma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K_ppt-Vorlage_Querforma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K_ppt-Vorlage_Querforma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K_ppt-Vorlage_Querforma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K_ppt-Vorlage_Querforma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K_ppt-Vorlage_Querforma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K_ppt-Vorlage_Querforma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K_ppt-Vorlage_Querforma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K_ppt-Vorlage_Querforma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K_ppt-Vorlage_Querforma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K_ppt-Vorlage_Querforma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200827_ppt-template_169_de.pptx" id="{96844E01-C8D1-4148-8AB9-EA106666F5C9}" vid="{451C8519-2E8A-4FE3-A47E-D4C8632BB5F7}"/>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Allgemeines Dokument" ma:contentTypeID="0x010100430A36098796D24BA489E8B93EF9712D01008A34F0C4ECFD5F4C86C03BB732A7D5C3" ma:contentTypeVersion="8" ma:contentTypeDescription="Ein allgemeines Dokument" ma:contentTypeScope="" ma:versionID="2f9e486c10d686ad0e6fb5488b85e7a6">
  <xsd:schema xmlns:xsd="http://www.w3.org/2001/XMLSchema" xmlns:xs="http://www.w3.org/2001/XMLSchema" xmlns:p="http://schemas.microsoft.com/office/2006/metadata/properties" xmlns:ns1="http://schemas.microsoft.com/sharepoint/v3" xmlns:ns2="941ae98a-f0a3-4f09-b581-893bace06ef5" xmlns:ns3="8fe602ed-ee76-4db5-8b5d-acc8830d2c54" xmlns:ns4="68fa63c0-1aa5-4534-bd7d-8d51ab1b8bf8" xmlns:ns5="d2ceaabe-a9e6-40e7-b9d6-6723951b4082" xmlns:ns6="4145261f-1bd7-47a7-8f10-3a22ae6816d2" targetNamespace="http://schemas.microsoft.com/office/2006/metadata/properties" ma:root="true" ma:fieldsID="341c5944cf82e0fd9ff8fd1931cc7c8b" ns1:_="" ns2:_="" ns3:_="" ns4:_="" ns5:_="" ns6:_="">
    <xsd:import namespace="http://schemas.microsoft.com/sharepoint/v3"/>
    <xsd:import namespace="941ae98a-f0a3-4f09-b581-893bace06ef5"/>
    <xsd:import namespace="8fe602ed-ee76-4db5-8b5d-acc8830d2c54"/>
    <xsd:import namespace="68fa63c0-1aa5-4534-bd7d-8d51ab1b8bf8"/>
    <xsd:import namespace="d2ceaabe-a9e6-40e7-b9d6-6723951b4082"/>
    <xsd:import namespace="4145261f-1bd7-47a7-8f10-3a22ae6816d2"/>
    <xsd:element name="properties">
      <xsd:complexType>
        <xsd:sequence>
          <xsd:element name="documentManagement">
            <xsd:complexType>
              <xsd:all>
                <xsd:element ref="ns2:DocSubject" minOccurs="0"/>
                <xsd:element ref="ns3:b9d6aafeb6a74f2ab3789caeea8d9531" minOccurs="0"/>
                <xsd:element ref="ns4:TaxCatchAll" minOccurs="0"/>
                <xsd:element ref="ns4:TaxCatchAllLabel" minOccurs="0"/>
                <xsd:element ref="ns5:m28cd65a7ce141f5b7678edae0b203bf" minOccurs="0"/>
                <xsd:element ref="ns5:Public" minOccurs="0"/>
                <xsd:element ref="ns3:ResponsibleCountry" minOccurs="0"/>
                <xsd:element ref="ns3:ResponsibleOffice" minOccurs="0"/>
                <xsd:element ref="ns3:ResponsiblePerson" minOccurs="0"/>
                <xsd:element ref="ns3:ValidationDate" minOccurs="0"/>
                <xsd:element ref="ns1:AverageRating" minOccurs="0"/>
                <xsd:element ref="ns1:RatingCount" minOccurs="0"/>
                <xsd:element ref="ns6:Bildlink" minOccurs="0"/>
                <xsd:element ref="ns6:qocg" minOccurs="0"/>
                <xsd:element ref="ns6:da6d66f5ffa145318e3542b2c1a13a2f" minOccurs="0"/>
                <xsd:element ref="ns6:dc4c043d30b545e5b78d7bcbdb6e38a6"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21" nillable="true" ma:displayName="Bewertung (0 - 5)" ma:decimals="2" ma:description="Mittelwert aller Bewertungen, die abgegeben wurden." ma:internalName="AverageRating" ma:readOnly="true">
      <xsd:simpleType>
        <xsd:restriction base="dms:Number"/>
      </xsd:simpleType>
    </xsd:element>
    <xsd:element name="RatingCount" ma:index="22" nillable="true" ma:displayName="Anzahl Bewertungen" ma:decimals="0" ma:description="Anzahl abgegebener Bewertungen"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941ae98a-f0a3-4f09-b581-893bace06ef5" elementFormDefault="qualified">
    <xsd:import namespace="http://schemas.microsoft.com/office/2006/documentManagement/types"/>
    <xsd:import namespace="http://schemas.microsoft.com/office/infopath/2007/PartnerControls"/>
    <xsd:element name="DocSubject" ma:index="5" nillable="true" ma:displayName="Fachgebiet" ma:internalName="DocSubject" ma:readOnly="tru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fe602ed-ee76-4db5-8b5d-acc8830d2c54" elementFormDefault="qualified">
    <xsd:import namespace="http://schemas.microsoft.com/office/2006/documentManagement/types"/>
    <xsd:import namespace="http://schemas.microsoft.com/office/infopath/2007/PartnerControls"/>
    <xsd:element name="b9d6aafeb6a74f2ab3789caeea8d9531" ma:index="10" nillable="true" ma:taxonomy="true" ma:internalName="b9d6aafeb6a74f2ab3789caeea8d9531" ma:taxonomyFieldName="DocCategory" ma:displayName="Dokumentkategorie" ma:default="" ma:fieldId="{b9d6aafe-b6a7-4f2a-b378-9caeea8d9531}" ma:sspId="a57aaee4-43a8-4dca-b481-f12477fc6bcc" ma:termSetId="1d4145d7-787f-48ec-a7d6-16ed589e0b3e" ma:anchorId="00000000-0000-0000-0000-000000000000" ma:open="true" ma:isKeyword="false">
      <xsd:complexType>
        <xsd:sequence>
          <xsd:element ref="pc:Terms" minOccurs="0" maxOccurs="1"/>
        </xsd:sequence>
      </xsd:complexType>
    </xsd:element>
    <xsd:element name="ResponsibleCountry" ma:index="17" nillable="true" ma:displayName="Verantwortliches Land" ma:default="DE" ma:format="Dropdown" ma:internalName="ResponsibleCountry">
      <xsd:simpleType>
        <xsd:restriction base="dms:Choice">
          <xsd:enumeration value="DE"/>
        </xsd:restriction>
      </xsd:simpleType>
    </xsd:element>
    <xsd:element name="ResponsibleOffice" ma:index="18" nillable="true" ma:displayName="Verantwortliches Büro" ma:default="DE/Aurich/Dornumer Straße 20" ma:internalName="ResponsibleOffice">
      <xsd:simpleType>
        <xsd:restriction base="dms:Text">
          <xsd:maxLength value="255"/>
        </xsd:restriction>
      </xsd:simpleType>
    </xsd:element>
    <xsd:element name="ResponsiblePerson" ma:index="19" nillable="true" ma:displayName="Verantwortliche Person" ma:list="UserInfo" ma:SearchPeopleOnly="false" ma:SharePointGroup="0" ma:internalName="ResponsiblePerson"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ValidationDate" ma:index="20" nillable="true" ma:displayName="Gültig bis" ma:format="DateOnly" ma:internalName="Validation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68fa63c0-1aa5-4534-bd7d-8d51ab1b8bf8" elementFormDefault="qualified">
    <xsd:import namespace="http://schemas.microsoft.com/office/2006/documentManagement/types"/>
    <xsd:import namespace="http://schemas.microsoft.com/office/infopath/2007/PartnerControls"/>
    <xsd:element name="TaxCatchAll" ma:index="11" nillable="true" ma:displayName="Taxonomy Catch All Column" ma:hidden="true" ma:list="{e211d3b7-9b7d-4207-9d21-492ea2f43e7b}" ma:internalName="TaxCatchAll" ma:showField="CatchAllData" ma:web="68fa63c0-1aa5-4534-bd7d-8d51ab1b8bf8">
      <xsd:complexType>
        <xsd:complexContent>
          <xsd:extension base="dms:MultiChoiceLookup">
            <xsd:sequence>
              <xsd:element name="Value" type="dms:Lookup" maxOccurs="unbounded" minOccurs="0" nillable="true"/>
            </xsd:sequence>
          </xsd:extension>
        </xsd:complexContent>
      </xsd:complexType>
    </xsd:element>
    <xsd:element name="TaxCatchAllLabel" ma:index="12" nillable="true" ma:displayName="Taxonomy Catch All Column1" ma:hidden="true" ma:list="{e211d3b7-9b7d-4207-9d21-492ea2f43e7b}" ma:internalName="TaxCatchAllLabel" ma:readOnly="true" ma:showField="CatchAllDataLabel" ma:web="68fa63c0-1aa5-4534-bd7d-8d51ab1b8bf8">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d2ceaabe-a9e6-40e7-b9d6-6723951b4082" elementFormDefault="qualified">
    <xsd:import namespace="http://schemas.microsoft.com/office/2006/documentManagement/types"/>
    <xsd:import namespace="http://schemas.microsoft.com/office/infopath/2007/PartnerControls"/>
    <xsd:element name="m28cd65a7ce141f5b7678edae0b203bf" ma:index="14" nillable="true" ma:taxonomy="true" ma:internalName="m28cd65a7ce141f5b7678edae0b203bf" ma:taxonomyFieldName="DocLanguage" ma:displayName="Sprache" ma:fieldId="{628cd65a-7ce1-41f5-b767-8edae0b203bf}" ma:sspId="a57aaee4-43a8-4dca-b481-f12477fc6bcc" ma:termSetId="82aacd12-fce9-4c57-b959-889df130d03e" ma:anchorId="00000000-0000-0000-0000-000000000000" ma:open="true" ma:isKeyword="false">
      <xsd:complexType>
        <xsd:sequence>
          <xsd:element ref="pc:Terms" minOccurs="0" maxOccurs="1"/>
        </xsd:sequence>
      </xsd:complexType>
    </xsd:element>
    <xsd:element name="Public" ma:index="16" nillable="true" ma:displayName="Öffentlich" ma:default="0" ma:internalName="Public">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4145261f-1bd7-47a7-8f10-3a22ae6816d2" elementFormDefault="qualified">
    <xsd:import namespace="http://schemas.microsoft.com/office/2006/documentManagement/types"/>
    <xsd:import namespace="http://schemas.microsoft.com/office/infopath/2007/PartnerControls"/>
    <xsd:element name="Bildlink" ma:index="23" nillable="true" ma:displayName="Bildlink" ma:format="Image" ma:internalName="Bildlink">
      <xsd:complexType>
        <xsd:complexContent>
          <xsd:extension base="dms:URL">
            <xsd:sequence>
              <xsd:element name="Url" type="dms:ValidUrl" minOccurs="0" nillable="true"/>
              <xsd:element name="Description" type="xsd:string" nillable="true"/>
            </xsd:sequence>
          </xsd:extension>
        </xsd:complexContent>
      </xsd:complexType>
    </xsd:element>
    <xsd:element name="qocg" ma:index="24" nillable="true" ma:displayName="Text" ma:internalName="qocg">
      <xsd:simpleType>
        <xsd:restriction base="dms:Text"/>
      </xsd:simpleType>
    </xsd:element>
    <xsd:element name="da6d66f5ffa145318e3542b2c1a13a2f" ma:index="26" nillable="true" ma:taxonomy="true" ma:internalName="da6d66f5ffa145318e3542b2c1a13a2f" ma:taxonomyFieldName="Farbe" ma:displayName="Farbe" ma:default="" ma:fieldId="{da6d66f5-ffa1-4531-8e35-42b2c1a13a2f}" ma:sspId="a57aaee4-43a8-4dca-b481-f12477fc6bcc" ma:termSetId="0c0c9f2c-8fb5-4c6b-a872-572f91ffecd4" ma:anchorId="00000000-0000-0000-0000-000000000000" ma:open="false" ma:isKeyword="false">
      <xsd:complexType>
        <xsd:sequence>
          <xsd:element ref="pc:Terms" minOccurs="0" maxOccurs="1"/>
        </xsd:sequence>
      </xsd:complexType>
    </xsd:element>
    <xsd:element name="dc4c043d30b545e5b78d7bcbdb6e38a6" ma:index="28" nillable="true" ma:taxonomy="true" ma:internalName="dc4c043d30b545e5b78d7bcbdb6e38a6" ma:taxonomyFieldName="Verwendungszweck" ma:displayName="Verwendungszweck" ma:default="" ma:fieldId="{dc4c043d-30b5-45e5-b78d-7bcbdb6e38a6}" ma:sspId="a57aaee4-43a8-4dca-b481-f12477fc6bcc" ma:termSetId="224e446a-5f8d-4c6b-a1c7-62d22eb32895"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ma:index="6" ma:displayName="Kommentare"/>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28cd65a7ce141f5b7678edae0b203bf xmlns="d2ceaabe-a9e6-40e7-b9d6-6723951b4082">
      <Terms xmlns="http://schemas.microsoft.com/office/infopath/2007/PartnerControls">
        <TermInfo xmlns="http://schemas.microsoft.com/office/infopath/2007/PartnerControls">
          <TermName xmlns="http://schemas.microsoft.com/office/infopath/2007/PartnerControls">de</TermName>
          <TermId xmlns="http://schemas.microsoft.com/office/infopath/2007/PartnerControls">795458e9-aab9-442b-af37-8fba0319f0d4</TermId>
        </TermInfo>
      </Terms>
    </m28cd65a7ce141f5b7678edae0b203bf>
    <ResponsibleCountry xmlns="8fe602ed-ee76-4db5-8b5d-acc8830d2c54">DE</ResponsibleCountry>
    <Public xmlns="d2ceaabe-a9e6-40e7-b9d6-6723951b4082">true</Public>
    <b9d6aafeb6a74f2ab3789caeea8d9531 xmlns="8fe602ed-ee76-4db5-8b5d-acc8830d2c54">
      <Terms xmlns="http://schemas.microsoft.com/office/infopath/2007/PartnerControls">
        <TermInfo xmlns="http://schemas.microsoft.com/office/infopath/2007/PartnerControls">
          <TermName xmlns="http://schemas.microsoft.com/office/infopath/2007/PartnerControls">PowerPoint</TermName>
          <TermId xmlns="http://schemas.microsoft.com/office/infopath/2007/PartnerControls">bb5a5605-fafd-44fe-80ed-f2826262938f</TermId>
        </TermInfo>
      </Terms>
    </b9d6aafeb6a74f2ab3789caeea8d9531>
    <Bildlink xmlns="4145261f-1bd7-47a7-8f10-3a22ae6816d2">
      <Url xsi:nil="true"/>
      <Description xsi:nil="true"/>
    </Bildlink>
    <ResponsibleOffice xmlns="8fe602ed-ee76-4db5-8b5d-acc8830d2c54">DE/Aurich/Dornumer Straße 20</ResponsibleOffice>
    <ValidationDate xmlns="8fe602ed-ee76-4db5-8b5d-acc8830d2c54" xsi:nil="true"/>
    <da6d66f5ffa145318e3542b2c1a13a2f xmlns="4145261f-1bd7-47a7-8f10-3a22ae6816d2">
      <Terms xmlns="http://schemas.microsoft.com/office/infopath/2007/PartnerControls"/>
    </da6d66f5ffa145318e3542b2c1a13a2f>
    <qocg xmlns="4145261f-1bd7-47a7-8f10-3a22ae6816d2" xsi:nil="true"/>
    <ResponsiblePerson xmlns="8fe602ed-ee76-4db5-8b5d-acc8830d2c54">
      <UserInfo>
        <DisplayName/>
        <AccountId xsi:nil="true"/>
        <AccountType/>
      </UserInfo>
    </ResponsiblePerson>
    <TaxCatchAll xmlns="68fa63c0-1aa5-4534-bd7d-8d51ab1b8bf8">
      <Value>14</Value>
      <Value>1</Value>
    </TaxCatchAll>
    <dc4c043d30b545e5b78d7bcbdb6e38a6 xmlns="4145261f-1bd7-47a7-8f10-3a22ae6816d2">
      <Terms xmlns="http://schemas.microsoft.com/office/infopath/2007/PartnerControls"/>
    </dc4c043d30b545e5b78d7bcbdb6e38a6>
  </documentManagement>
</p:properties>
</file>

<file path=customXml/itemProps1.xml><?xml version="1.0" encoding="utf-8"?>
<ds:datastoreItem xmlns:ds="http://schemas.openxmlformats.org/officeDocument/2006/customXml" ds:itemID="{4AD53782-9216-4F30-BF5D-E85F2C49D4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41ae98a-f0a3-4f09-b581-893bace06ef5"/>
    <ds:schemaRef ds:uri="8fe602ed-ee76-4db5-8b5d-acc8830d2c54"/>
    <ds:schemaRef ds:uri="68fa63c0-1aa5-4534-bd7d-8d51ab1b8bf8"/>
    <ds:schemaRef ds:uri="d2ceaabe-a9e6-40e7-b9d6-6723951b4082"/>
    <ds:schemaRef ds:uri="4145261f-1bd7-47a7-8f10-3a22ae6816d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64A6A8B-C80A-4D64-B2FE-320D0EF610D3}">
  <ds:schemaRefs>
    <ds:schemaRef ds:uri="http://schemas.microsoft.com/sharepoint/v3/contenttype/forms"/>
  </ds:schemaRefs>
</ds:datastoreItem>
</file>

<file path=customXml/itemProps3.xml><?xml version="1.0" encoding="utf-8"?>
<ds:datastoreItem xmlns:ds="http://schemas.openxmlformats.org/officeDocument/2006/customXml" ds:itemID="{8146965F-4A94-444B-BD2B-855C185C0E19}">
  <ds:schemaRefs>
    <ds:schemaRef ds:uri="http://purl.org/dc/terms/"/>
    <ds:schemaRef ds:uri="4145261f-1bd7-47a7-8f10-3a22ae6816d2"/>
    <ds:schemaRef ds:uri="http://purl.org/dc/dcmitype/"/>
    <ds:schemaRef ds:uri="http://schemas.microsoft.com/office/2006/documentManagement/types"/>
    <ds:schemaRef ds:uri="http://schemas.microsoft.com/sharepoint/v3"/>
    <ds:schemaRef ds:uri="941ae98a-f0a3-4f09-b581-893bace06ef5"/>
    <ds:schemaRef ds:uri="http://purl.org/dc/elements/1.1/"/>
    <ds:schemaRef ds:uri="http://schemas.microsoft.com/office/infopath/2007/PartnerControls"/>
    <ds:schemaRef ds:uri="http://schemas.microsoft.com/office/2006/metadata/properties"/>
    <ds:schemaRef ds:uri="http://schemas.openxmlformats.org/package/2006/metadata/core-properties"/>
    <ds:schemaRef ds:uri="http://www.w3.org/XML/1998/namespace"/>
    <ds:schemaRef ds:uri="d2ceaabe-a9e6-40e7-b9d6-6723951b4082"/>
    <ds:schemaRef ds:uri="68fa63c0-1aa5-4534-bd7d-8d51ab1b8bf8"/>
    <ds:schemaRef ds:uri="8fe602ed-ee76-4db5-8b5d-acc8830d2c54"/>
  </ds:schemaRefs>
</ds:datastoreItem>
</file>

<file path=docProps/app.xml><?xml version="1.0" encoding="utf-8"?>
<Properties xmlns="http://schemas.openxmlformats.org/officeDocument/2006/extended-properties" xmlns:vt="http://schemas.openxmlformats.org/officeDocument/2006/docPropsVTypes">
  <Template>20200827_ppt-template_169_de</Template>
  <TotalTime>0</TotalTime>
  <Words>22</Words>
  <Application>Microsoft Office PowerPoint</Application>
  <PresentationFormat>Bildschirmpräsentation (16:9)</PresentationFormat>
  <Paragraphs>7</Paragraphs>
  <Slides>4</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4</vt:i4>
      </vt:variant>
    </vt:vector>
  </HeadingPairs>
  <TitlesOfParts>
    <vt:vector size="7" baseType="lpstr">
      <vt:lpstr>Arial</vt:lpstr>
      <vt:lpstr>Calibri</vt:lpstr>
      <vt:lpstr>ENERCON_2018</vt:lpstr>
      <vt:lpstr>PowerPoint-Präsentation</vt:lpstr>
      <vt:lpstr>PowerPoint-Präsentation</vt:lpstr>
      <vt:lpstr>PowerPoint-Präsentation</vt:lpstr>
      <vt:lpstr>PowerPoint-Präsentation</vt:lpstr>
    </vt:vector>
  </TitlesOfParts>
  <Company>Enercon GmbH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Klingenberg</dc:creator>
  <dc:description/>
  <cp:lastModifiedBy>Robert Klingenberg</cp:lastModifiedBy>
  <cp:revision>1</cp:revision>
  <dcterms:created xsi:type="dcterms:W3CDTF">2021-11-01T14:08:51Z</dcterms:created>
  <dcterms:modified xsi:type="dcterms:W3CDTF">2021-11-01T14:09:15Z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0x010100430A36098796D24BA489E8B93EF9712D01008A34F0C4ECFD5F4C86C03BB732A7D5C3</vt:lpwstr>
  </property>
  <property fmtid="{D5CDD505-2E9C-101B-9397-08002B2CF9AE}" pid="3" name="DocCategory">
    <vt:lpwstr>14;#PowerPoint|bb5a5605-fafd-44fe-80ed-f2826262938f</vt:lpwstr>
  </property>
  <property fmtid="{D5CDD505-2E9C-101B-9397-08002B2CF9AE}" pid="4" name="DocLanguage">
    <vt:lpwstr>1;#de|795458e9-aab9-442b-af37-8fba0319f0d4</vt:lpwstr>
  </property>
  <property fmtid="{D5CDD505-2E9C-101B-9397-08002B2CF9AE}" pid="5" name="Verwendungszweck">
    <vt:lpwstr/>
  </property>
  <property fmtid="{D5CDD505-2E9C-101B-9397-08002B2CF9AE}" pid="6" name="Farbe">
    <vt:lpwstr/>
  </property>
</Properties>
</file>